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279" r:id="rId2"/>
    <p:sldId id="272" r:id="rId3"/>
    <p:sldId id="274" r:id="rId4"/>
    <p:sldId id="280" r:id="rId5"/>
    <p:sldId id="281" r:id="rId6"/>
    <p:sldId id="282" r:id="rId7"/>
    <p:sldId id="283" r:id="rId8"/>
    <p:sldId id="284" r:id="rId9"/>
    <p:sldId id="326" r:id="rId10"/>
    <p:sldId id="327" r:id="rId11"/>
    <p:sldId id="335" r:id="rId12"/>
    <p:sldId id="286" r:id="rId13"/>
    <p:sldId id="287" r:id="rId14"/>
    <p:sldId id="288" r:id="rId15"/>
    <p:sldId id="315" r:id="rId16"/>
    <p:sldId id="289" r:id="rId17"/>
    <p:sldId id="290" r:id="rId18"/>
    <p:sldId id="291" r:id="rId19"/>
    <p:sldId id="296" r:id="rId20"/>
    <p:sldId id="292" r:id="rId21"/>
    <p:sldId id="293" r:id="rId22"/>
    <p:sldId id="294" r:id="rId23"/>
    <p:sldId id="295" r:id="rId24"/>
    <p:sldId id="336" r:id="rId25"/>
    <p:sldId id="314" r:id="rId26"/>
    <p:sldId id="298" r:id="rId27"/>
    <p:sldId id="320" r:id="rId28"/>
    <p:sldId id="330" r:id="rId29"/>
    <p:sldId id="331" r:id="rId30"/>
    <p:sldId id="300" r:id="rId31"/>
    <p:sldId id="301" r:id="rId32"/>
    <p:sldId id="302" r:id="rId33"/>
    <p:sldId id="339" r:id="rId34"/>
    <p:sldId id="317" r:id="rId35"/>
    <p:sldId id="303" r:id="rId36"/>
    <p:sldId id="304" r:id="rId37"/>
    <p:sldId id="305" r:id="rId38"/>
    <p:sldId id="332" r:id="rId39"/>
    <p:sldId id="306" r:id="rId40"/>
    <p:sldId id="307" r:id="rId41"/>
    <p:sldId id="308" r:id="rId42"/>
    <p:sldId id="311" r:id="rId43"/>
    <p:sldId id="322" r:id="rId44"/>
    <p:sldId id="310" r:id="rId45"/>
    <p:sldId id="313" r:id="rId46"/>
    <p:sldId id="319" r:id="rId47"/>
    <p:sldId id="318" r:id="rId48"/>
    <p:sldId id="325" r:id="rId49"/>
    <p:sldId id="321" r:id="rId50"/>
    <p:sldId id="324" r:id="rId51"/>
    <p:sldId id="312" r:id="rId52"/>
    <p:sldId id="334" r:id="rId53"/>
    <p:sldId id="337" r:id="rId54"/>
  </p:sldIdLst>
  <p:sldSz cx="12192000" cy="6858000"/>
  <p:notesSz cx="6858000" cy="12573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E0C62A-C64D-49D7-656F-20C10D2C87BE}" v="113" dt="2019-04-30T16:41:26.938"/>
    <p1510:client id="{89C162AD-C849-F234-B41D-197F904A99ED}" v="579" dt="2019-04-30T12:51:25.423"/>
  </p1510:revLst>
</p1510:revInfo>
</file>

<file path=ppt/tableStyles.xml><?xml version="1.0" encoding="utf-8"?>
<a:tblStyleLst xmlns:a="http://schemas.openxmlformats.org/drawingml/2006/main" def="{69CF1AB2-1976-4502-BF36-3FF5EA21886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3840"/>
        <p:guide orient="horz" pos="216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Mooney" userId="S::rmooney@allivet.com::0fce1be2-2e17-4a4a-98e0-2f70b89a12d2" providerId="AD" clId="Web-{DD89ECD2-AB8F-17D6-6F28-651FCE28C3E8}"/>
    <pc:docChg chg="modSld">
      <pc:chgData name="Robin Mooney" userId="S::rmooney@allivet.com::0fce1be2-2e17-4a4a-98e0-2f70b89a12d2" providerId="AD" clId="Web-{DD89ECD2-AB8F-17D6-6F28-651FCE28C3E8}" dt="2019-04-26T13:26:45.767" v="121" actId="1076"/>
      <pc:docMkLst>
        <pc:docMk/>
      </pc:docMkLst>
      <pc:sldChg chg="modSp">
        <pc:chgData name="Robin Mooney" userId="S::rmooney@allivet.com::0fce1be2-2e17-4a4a-98e0-2f70b89a12d2" providerId="AD" clId="Web-{DD89ECD2-AB8F-17D6-6F28-651FCE28C3E8}" dt="2019-04-26T13:22:36.670" v="21" actId="1076"/>
        <pc:sldMkLst>
          <pc:docMk/>
          <pc:sldMk cId="2662921849" sldId="280"/>
        </pc:sldMkLst>
        <pc:spChg chg="mod">
          <ac:chgData name="Robin Mooney" userId="S::rmooney@allivet.com::0fce1be2-2e17-4a4a-98e0-2f70b89a12d2" providerId="AD" clId="Web-{DD89ECD2-AB8F-17D6-6F28-651FCE28C3E8}" dt="2019-04-26T13:22:17.013" v="17" actId="1076"/>
          <ac:spMkLst>
            <pc:docMk/>
            <pc:sldMk cId="2662921849" sldId="280"/>
            <ac:spMk id="8" creationId="{5F0EDE65-3ED3-4416-831D-F6F2DA5C990E}"/>
          </ac:spMkLst>
        </pc:spChg>
        <pc:spChg chg="mod">
          <ac:chgData name="Robin Mooney" userId="S::rmooney@allivet.com::0fce1be2-2e17-4a4a-98e0-2f70b89a12d2" providerId="AD" clId="Web-{DD89ECD2-AB8F-17D6-6F28-651FCE28C3E8}" dt="2019-04-26T13:22:24.451" v="19" actId="1076"/>
          <ac:spMkLst>
            <pc:docMk/>
            <pc:sldMk cId="2662921849" sldId="280"/>
            <ac:spMk id="11" creationId="{60EE0AB8-D2DD-484F-9325-C2A5FB61811F}"/>
          </ac:spMkLst>
        </pc:spChg>
        <pc:spChg chg="mod">
          <ac:chgData name="Robin Mooney" userId="S::rmooney@allivet.com::0fce1be2-2e17-4a4a-98e0-2f70b89a12d2" providerId="AD" clId="Web-{DD89ECD2-AB8F-17D6-6F28-651FCE28C3E8}" dt="2019-04-26T13:22:02.716" v="16" actId="1076"/>
          <ac:spMkLst>
            <pc:docMk/>
            <pc:sldMk cId="2662921849" sldId="280"/>
            <ac:spMk id="12" creationId="{95778C05-272E-404B-82E5-F35852F106B2}"/>
          </ac:spMkLst>
        </pc:spChg>
        <pc:spChg chg="mod">
          <ac:chgData name="Robin Mooney" userId="S::rmooney@allivet.com::0fce1be2-2e17-4a4a-98e0-2f70b89a12d2" providerId="AD" clId="Web-{DD89ECD2-AB8F-17D6-6F28-651FCE28C3E8}" dt="2019-04-26T13:21:02.981" v="4" actId="20577"/>
          <ac:spMkLst>
            <pc:docMk/>
            <pc:sldMk cId="2662921849" sldId="280"/>
            <ac:spMk id="34" creationId="{3CBA9A02-0ED8-4826-BCBB-70FBB8AF7F8B}"/>
          </ac:spMkLst>
        </pc:spChg>
        <pc:picChg chg="mod">
          <ac:chgData name="Robin Mooney" userId="S::rmooney@allivet.com::0fce1be2-2e17-4a4a-98e0-2f70b89a12d2" providerId="AD" clId="Web-{DD89ECD2-AB8F-17D6-6F28-651FCE28C3E8}" dt="2019-04-26T13:22:36.670" v="21" actId="1076"/>
          <ac:picMkLst>
            <pc:docMk/>
            <pc:sldMk cId="2662921849" sldId="280"/>
            <ac:picMk id="2" creationId="{4D72524F-CB43-4595-9C12-0ECE95DECC86}"/>
          </ac:picMkLst>
        </pc:picChg>
        <pc:picChg chg="mod">
          <ac:chgData name="Robin Mooney" userId="S::rmooney@allivet.com::0fce1be2-2e17-4a4a-98e0-2f70b89a12d2" providerId="AD" clId="Web-{DD89ECD2-AB8F-17D6-6F28-651FCE28C3E8}" dt="2019-04-26T13:21:55.591" v="13" actId="1076"/>
          <ac:picMkLst>
            <pc:docMk/>
            <pc:sldMk cId="2662921849" sldId="280"/>
            <ac:picMk id="9" creationId="{76727A48-4A84-4EAC-A918-A6B6C640457C}"/>
          </ac:picMkLst>
        </pc:picChg>
      </pc:sldChg>
      <pc:sldChg chg="modSp">
        <pc:chgData name="Robin Mooney" userId="S::rmooney@allivet.com::0fce1be2-2e17-4a4a-98e0-2f70b89a12d2" providerId="AD" clId="Web-{DD89ECD2-AB8F-17D6-6F28-651FCE28C3E8}" dt="2019-04-26T13:24:32.766" v="45" actId="20577"/>
        <pc:sldMkLst>
          <pc:docMk/>
          <pc:sldMk cId="3521201341" sldId="281"/>
        </pc:sldMkLst>
        <pc:spChg chg="mod">
          <ac:chgData name="Robin Mooney" userId="S::rmooney@allivet.com::0fce1be2-2e17-4a4a-98e0-2f70b89a12d2" providerId="AD" clId="Web-{DD89ECD2-AB8F-17D6-6F28-651FCE28C3E8}" dt="2019-04-26T13:24:32.766" v="45" actId="20577"/>
          <ac:spMkLst>
            <pc:docMk/>
            <pc:sldMk cId="3521201341" sldId="281"/>
            <ac:spMk id="6" creationId="{D68DC809-6DA8-4256-B186-1BEE98FC20E6}"/>
          </ac:spMkLst>
        </pc:spChg>
        <pc:picChg chg="mod">
          <ac:chgData name="Robin Mooney" userId="S::rmooney@allivet.com::0fce1be2-2e17-4a4a-98e0-2f70b89a12d2" providerId="AD" clId="Web-{DD89ECD2-AB8F-17D6-6F28-651FCE28C3E8}" dt="2019-04-26T13:24:15.531" v="44" actId="1076"/>
          <ac:picMkLst>
            <pc:docMk/>
            <pc:sldMk cId="3521201341" sldId="281"/>
            <ac:picMk id="3" creationId="{B5EA9366-5B88-40EB-AA5E-A8075AA3F4D8}"/>
          </ac:picMkLst>
        </pc:picChg>
      </pc:sldChg>
      <pc:sldChg chg="modSp">
        <pc:chgData name="Robin Mooney" userId="S::rmooney@allivet.com::0fce1be2-2e17-4a4a-98e0-2f70b89a12d2" providerId="AD" clId="Web-{DD89ECD2-AB8F-17D6-6F28-651FCE28C3E8}" dt="2019-04-26T13:26:45.767" v="121" actId="1076"/>
        <pc:sldMkLst>
          <pc:docMk/>
          <pc:sldMk cId="3572124461" sldId="282"/>
        </pc:sldMkLst>
        <pc:spChg chg="mod">
          <ac:chgData name="Robin Mooney" userId="S::rmooney@allivet.com::0fce1be2-2e17-4a4a-98e0-2f70b89a12d2" providerId="AD" clId="Web-{DD89ECD2-AB8F-17D6-6F28-651FCE28C3E8}" dt="2019-04-26T13:26:45.767" v="121" actId="1076"/>
          <ac:spMkLst>
            <pc:docMk/>
            <pc:sldMk cId="3572124461" sldId="282"/>
            <ac:spMk id="6" creationId="{D68DC809-6DA8-4256-B186-1BEE98FC20E6}"/>
          </ac:spMkLst>
        </pc:spChg>
        <pc:picChg chg="mod">
          <ac:chgData name="Robin Mooney" userId="S::rmooney@allivet.com::0fce1be2-2e17-4a4a-98e0-2f70b89a12d2" providerId="AD" clId="Web-{DD89ECD2-AB8F-17D6-6F28-651FCE28C3E8}" dt="2019-04-26T13:26:27.220" v="120" actId="1076"/>
          <ac:picMkLst>
            <pc:docMk/>
            <pc:sldMk cId="3572124461" sldId="282"/>
            <ac:picMk id="2" creationId="{65E7DFC1-E725-4AB7-AF05-28F14DED577F}"/>
          </ac:picMkLst>
        </pc:picChg>
      </pc:sldChg>
    </pc:docChg>
  </pc:docChgLst>
  <pc:docChgLst>
    <pc:chgData name="Robin Mooney" userId="S::rmooney@allivet.com::0fce1be2-2e17-4a4a-98e0-2f70b89a12d2" providerId="AD" clId="Web-{95C49F4F-9838-0E68-B7F3-CD7875C1CC0A}"/>
    <pc:docChg chg="modSld">
      <pc:chgData name="Robin Mooney" userId="S::rmooney@allivet.com::0fce1be2-2e17-4a4a-98e0-2f70b89a12d2" providerId="AD" clId="Web-{95C49F4F-9838-0E68-B7F3-CD7875C1CC0A}" dt="2019-04-29T16:15:04.928" v="57" actId="20577"/>
      <pc:docMkLst>
        <pc:docMk/>
      </pc:docMkLst>
      <pc:sldChg chg="modSp">
        <pc:chgData name="Robin Mooney" userId="S::rmooney@allivet.com::0fce1be2-2e17-4a4a-98e0-2f70b89a12d2" providerId="AD" clId="Web-{95C49F4F-9838-0E68-B7F3-CD7875C1CC0A}" dt="2019-04-29T16:07:03.568" v="4" actId="20577"/>
        <pc:sldMkLst>
          <pc:docMk/>
          <pc:sldMk cId="3572124461" sldId="282"/>
        </pc:sldMkLst>
        <pc:spChg chg="mod">
          <ac:chgData name="Robin Mooney" userId="S::rmooney@allivet.com::0fce1be2-2e17-4a4a-98e0-2f70b89a12d2" providerId="AD" clId="Web-{95C49F4F-9838-0E68-B7F3-CD7875C1CC0A}" dt="2019-04-29T16:07:03.568" v="4" actId="20577"/>
          <ac:spMkLst>
            <pc:docMk/>
            <pc:sldMk cId="3572124461" sldId="282"/>
            <ac:spMk id="6" creationId="{D68DC809-6DA8-4256-B186-1BEE98FC20E6}"/>
          </ac:spMkLst>
        </pc:spChg>
      </pc:sldChg>
      <pc:sldChg chg="modSp">
        <pc:chgData name="Robin Mooney" userId="S::rmooney@allivet.com::0fce1be2-2e17-4a4a-98e0-2f70b89a12d2" providerId="AD" clId="Web-{95C49F4F-9838-0E68-B7F3-CD7875C1CC0A}" dt="2019-04-29T16:07:20.553" v="6" actId="1076"/>
        <pc:sldMkLst>
          <pc:docMk/>
          <pc:sldMk cId="157016852" sldId="283"/>
        </pc:sldMkLst>
        <pc:picChg chg="mod">
          <ac:chgData name="Robin Mooney" userId="S::rmooney@allivet.com::0fce1be2-2e17-4a4a-98e0-2f70b89a12d2" providerId="AD" clId="Web-{95C49F4F-9838-0E68-B7F3-CD7875C1CC0A}" dt="2019-04-29T16:07:20.553" v="6" actId="1076"/>
          <ac:picMkLst>
            <pc:docMk/>
            <pc:sldMk cId="157016852" sldId="283"/>
            <ac:picMk id="14" creationId="{5D61ACE0-9A2F-4090-9D60-ED3B02E96D6B}"/>
          </ac:picMkLst>
        </pc:picChg>
      </pc:sldChg>
      <pc:sldChg chg="modSp">
        <pc:chgData name="Robin Mooney" userId="S::rmooney@allivet.com::0fce1be2-2e17-4a4a-98e0-2f70b89a12d2" providerId="AD" clId="Web-{95C49F4F-9838-0E68-B7F3-CD7875C1CC0A}" dt="2019-04-29T16:08:33.009" v="14" actId="1076"/>
        <pc:sldMkLst>
          <pc:docMk/>
          <pc:sldMk cId="3130462695" sldId="284"/>
        </pc:sldMkLst>
        <pc:picChg chg="mod">
          <ac:chgData name="Robin Mooney" userId="S::rmooney@allivet.com::0fce1be2-2e17-4a4a-98e0-2f70b89a12d2" providerId="AD" clId="Web-{95C49F4F-9838-0E68-B7F3-CD7875C1CC0A}" dt="2019-04-29T16:08:33.009" v="14" actId="1076"/>
          <ac:picMkLst>
            <pc:docMk/>
            <pc:sldMk cId="3130462695" sldId="284"/>
            <ac:picMk id="2" creationId="{36FB5BBE-271E-4839-9D88-EEE657FC54E9}"/>
          </ac:picMkLst>
        </pc:picChg>
        <pc:picChg chg="mod">
          <ac:chgData name="Robin Mooney" userId="S::rmooney@allivet.com::0fce1be2-2e17-4a4a-98e0-2f70b89a12d2" providerId="AD" clId="Web-{95C49F4F-9838-0E68-B7F3-CD7875C1CC0A}" dt="2019-04-29T16:08:30.478" v="13" actId="1076"/>
          <ac:picMkLst>
            <pc:docMk/>
            <pc:sldMk cId="3130462695" sldId="284"/>
            <ac:picMk id="9" creationId="{7A8EF7E4-ADC6-4B4D-A3E3-F25D8A52D78D}"/>
          </ac:picMkLst>
        </pc:picChg>
      </pc:sldChg>
      <pc:sldChg chg="modSp">
        <pc:chgData name="Robin Mooney" userId="S::rmooney@allivet.com::0fce1be2-2e17-4a4a-98e0-2f70b89a12d2" providerId="AD" clId="Web-{95C49F4F-9838-0E68-B7F3-CD7875C1CC0A}" dt="2019-04-29T16:15:04.928" v="56" actId="20577"/>
        <pc:sldMkLst>
          <pc:docMk/>
          <pc:sldMk cId="980926257" sldId="335"/>
        </pc:sldMkLst>
        <pc:spChg chg="mod">
          <ac:chgData name="Robin Mooney" userId="S::rmooney@allivet.com::0fce1be2-2e17-4a4a-98e0-2f70b89a12d2" providerId="AD" clId="Web-{95C49F4F-9838-0E68-B7F3-CD7875C1CC0A}" dt="2019-04-29T16:15:04.928" v="56" actId="20577"/>
          <ac:spMkLst>
            <pc:docMk/>
            <pc:sldMk cId="980926257" sldId="335"/>
            <ac:spMk id="3" creationId="{BD16C8F4-A461-4C0A-A8F5-B5240BF23C8D}"/>
          </ac:spMkLst>
        </pc:spChg>
      </pc:sldChg>
    </pc:docChg>
  </pc:docChgLst>
  <pc:docChgLst>
    <pc:chgData name="Daniela Reyes" userId="S::dreyes@allivet.com::93685f7f-c5fe-462d-9751-8f2fa8261c6a" providerId="AD" clId="Web-{BCCA320C-713A-C3DC-7F5C-8F1597D7BFC7}"/>
    <pc:docChg chg="modSld">
      <pc:chgData name="Daniela Reyes" userId="S::dreyes@allivet.com::93685f7f-c5fe-462d-9751-8f2fa8261c6a" providerId="AD" clId="Web-{BCCA320C-713A-C3DC-7F5C-8F1597D7BFC7}" dt="2019-05-10T17:46:20.036" v="374" actId="14100"/>
      <pc:docMkLst>
        <pc:docMk/>
      </pc:docMkLst>
      <pc:sldChg chg="modSp">
        <pc:chgData name="Daniela Reyes" userId="S::dreyes@allivet.com::93685f7f-c5fe-462d-9751-8f2fa8261c6a" providerId="AD" clId="Web-{BCCA320C-713A-C3DC-7F5C-8F1597D7BFC7}" dt="2019-05-10T13:54:04.336" v="8" actId="20577"/>
        <pc:sldMkLst>
          <pc:docMk/>
          <pc:sldMk cId="2336938739" sldId="274"/>
        </pc:sldMkLst>
        <pc:spChg chg="mod">
          <ac:chgData name="Daniela Reyes" userId="S::dreyes@allivet.com::93685f7f-c5fe-462d-9751-8f2fa8261c6a" providerId="AD" clId="Web-{BCCA320C-713A-C3DC-7F5C-8F1597D7BFC7}" dt="2019-05-10T13:54:04.336" v="8" actId="20577"/>
          <ac:spMkLst>
            <pc:docMk/>
            <pc:sldMk cId="2336938739" sldId="274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4:37.650" v="18" actId="1076"/>
        <pc:sldMkLst>
          <pc:docMk/>
          <pc:sldMk cId="2662921849" sldId="280"/>
        </pc:sldMkLst>
        <pc:spChg chg="mod">
          <ac:chgData name="Daniela Reyes" userId="S::dreyes@allivet.com::93685f7f-c5fe-462d-9751-8f2fa8261c6a" providerId="AD" clId="Web-{BCCA320C-713A-C3DC-7F5C-8F1597D7BFC7}" dt="2019-05-10T13:54:31.260" v="16" actId="1076"/>
          <ac:spMkLst>
            <pc:docMk/>
            <pc:sldMk cId="2662921849" sldId="280"/>
            <ac:spMk id="8" creationId="{5F0EDE65-3ED3-4416-831D-F6F2DA5C990E}"/>
          </ac:spMkLst>
        </pc:spChg>
        <pc:spChg chg="mod">
          <ac:chgData name="Daniela Reyes" userId="S::dreyes@allivet.com::93685f7f-c5fe-462d-9751-8f2fa8261c6a" providerId="AD" clId="Web-{BCCA320C-713A-C3DC-7F5C-8F1597D7BFC7}" dt="2019-05-10T13:54:33.794" v="17" actId="1076"/>
          <ac:spMkLst>
            <pc:docMk/>
            <pc:sldMk cId="2662921849" sldId="280"/>
            <ac:spMk id="11" creationId="{60EE0AB8-D2DD-484F-9325-C2A5FB61811F}"/>
          </ac:spMkLst>
        </pc:spChg>
        <pc:spChg chg="mod">
          <ac:chgData name="Daniela Reyes" userId="S::dreyes@allivet.com::93685f7f-c5fe-462d-9751-8f2fa8261c6a" providerId="AD" clId="Web-{BCCA320C-713A-C3DC-7F5C-8F1597D7BFC7}" dt="2019-05-10T13:54:37.650" v="18" actId="1076"/>
          <ac:spMkLst>
            <pc:docMk/>
            <pc:sldMk cId="2662921849" sldId="280"/>
            <ac:spMk id="12" creationId="{95778C05-272E-404B-82E5-F35852F106B2}"/>
          </ac:spMkLst>
        </pc:spChg>
        <pc:spChg chg="mod">
          <ac:chgData name="Daniela Reyes" userId="S::dreyes@allivet.com::93685f7f-c5fe-462d-9751-8f2fa8261c6a" providerId="AD" clId="Web-{BCCA320C-713A-C3DC-7F5C-8F1597D7BFC7}" dt="2019-05-10T13:54:13.368" v="10" actId="20577"/>
          <ac:spMkLst>
            <pc:docMk/>
            <pc:sldMk cId="2662921849" sldId="280"/>
            <ac:spMk id="34" creationId="{3CBA9A02-0ED8-4826-BCBB-70FBB8AF7F8B}"/>
          </ac:spMkLst>
        </pc:spChg>
        <pc:picChg chg="mod">
          <ac:chgData name="Daniela Reyes" userId="S::dreyes@allivet.com::93685f7f-c5fe-462d-9751-8f2fa8261c6a" providerId="AD" clId="Web-{BCCA320C-713A-C3DC-7F5C-8F1597D7BFC7}" dt="2019-05-10T13:54:29.431" v="15" actId="14100"/>
          <ac:picMkLst>
            <pc:docMk/>
            <pc:sldMk cId="2662921849" sldId="280"/>
            <ac:picMk id="9" creationId="{76727A48-4A84-4EAC-A918-A6B6C640457C}"/>
          </ac:picMkLst>
        </pc:picChg>
      </pc:sldChg>
      <pc:sldChg chg="modSp">
        <pc:chgData name="Daniela Reyes" userId="S::dreyes@allivet.com::93685f7f-c5fe-462d-9751-8f2fa8261c6a" providerId="AD" clId="Web-{BCCA320C-713A-C3DC-7F5C-8F1597D7BFC7}" dt="2019-05-10T13:55:11.120" v="29" actId="1076"/>
        <pc:sldMkLst>
          <pc:docMk/>
          <pc:sldMk cId="3521201341" sldId="281"/>
        </pc:sldMkLst>
        <pc:spChg chg="mod">
          <ac:chgData name="Daniela Reyes" userId="S::dreyes@allivet.com::93685f7f-c5fe-462d-9751-8f2fa8261c6a" providerId="AD" clId="Web-{BCCA320C-713A-C3DC-7F5C-8F1597D7BFC7}" dt="2019-05-10T13:55:07.198" v="27" actId="20577"/>
          <ac:spMkLst>
            <pc:docMk/>
            <pc:sldMk cId="3521201341" sldId="281"/>
            <ac:spMk id="6" creationId="{D68DC809-6DA8-4256-B186-1BEE98FC20E6}"/>
          </ac:spMkLst>
        </pc:spChg>
        <pc:picChg chg="mod">
          <ac:chgData name="Daniela Reyes" userId="S::dreyes@allivet.com::93685f7f-c5fe-462d-9751-8f2fa8261c6a" providerId="AD" clId="Web-{BCCA320C-713A-C3DC-7F5C-8F1597D7BFC7}" dt="2019-05-10T13:55:11.120" v="29" actId="1076"/>
          <ac:picMkLst>
            <pc:docMk/>
            <pc:sldMk cId="3521201341" sldId="281"/>
            <ac:picMk id="3" creationId="{B5EA9366-5B88-40EB-AA5E-A8075AA3F4D8}"/>
          </ac:picMkLst>
        </pc:picChg>
      </pc:sldChg>
      <pc:sldChg chg="modSp">
        <pc:chgData name="Daniela Reyes" userId="S::dreyes@allivet.com::93685f7f-c5fe-462d-9751-8f2fa8261c6a" providerId="AD" clId="Web-{BCCA320C-713A-C3DC-7F5C-8F1597D7BFC7}" dt="2019-05-10T13:55:27.887" v="34" actId="20577"/>
        <pc:sldMkLst>
          <pc:docMk/>
          <pc:sldMk cId="3572124461" sldId="282"/>
        </pc:sldMkLst>
        <pc:spChg chg="mod">
          <ac:chgData name="Daniela Reyes" userId="S::dreyes@allivet.com::93685f7f-c5fe-462d-9751-8f2fa8261c6a" providerId="AD" clId="Web-{BCCA320C-713A-C3DC-7F5C-8F1597D7BFC7}" dt="2019-05-10T13:55:27.887" v="34" actId="20577"/>
          <ac:spMkLst>
            <pc:docMk/>
            <pc:sldMk cId="3572124461" sldId="282"/>
            <ac:spMk id="6" creationId="{D68DC809-6DA8-4256-B186-1BEE98FC20E6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5:46.608" v="42" actId="20577"/>
        <pc:sldMkLst>
          <pc:docMk/>
          <pc:sldMk cId="157016852" sldId="283"/>
        </pc:sldMkLst>
        <pc:spChg chg="mod">
          <ac:chgData name="Daniela Reyes" userId="S::dreyes@allivet.com::93685f7f-c5fe-462d-9751-8f2fa8261c6a" providerId="AD" clId="Web-{BCCA320C-713A-C3DC-7F5C-8F1597D7BFC7}" dt="2019-05-10T13:55:46.608" v="42" actId="20577"/>
          <ac:spMkLst>
            <pc:docMk/>
            <pc:sldMk cId="157016852" sldId="283"/>
            <ac:spMk id="9" creationId="{79061510-4A14-4882-A425-159EB4F6F20A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7:07.235" v="61" actId="1076"/>
        <pc:sldMkLst>
          <pc:docMk/>
          <pc:sldMk cId="3814346620" sldId="287"/>
        </pc:sldMkLst>
        <pc:spChg chg="mod">
          <ac:chgData name="Daniela Reyes" userId="S::dreyes@allivet.com::93685f7f-c5fe-462d-9751-8f2fa8261c6a" providerId="AD" clId="Web-{BCCA320C-713A-C3DC-7F5C-8F1597D7BFC7}" dt="2019-05-10T13:57:07.235" v="61" actId="1076"/>
          <ac:spMkLst>
            <pc:docMk/>
            <pc:sldMk cId="3814346620" sldId="287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8:49.177" v="70" actId="20577"/>
        <pc:sldMkLst>
          <pc:docMk/>
          <pc:sldMk cId="1470395261" sldId="290"/>
        </pc:sldMkLst>
        <pc:spChg chg="mod">
          <ac:chgData name="Daniela Reyes" userId="S::dreyes@allivet.com::93685f7f-c5fe-462d-9751-8f2fa8261c6a" providerId="AD" clId="Web-{BCCA320C-713A-C3DC-7F5C-8F1597D7BFC7}" dt="2019-05-10T13:58:49.177" v="70" actId="20577"/>
          <ac:spMkLst>
            <pc:docMk/>
            <pc:sldMk cId="1470395261" sldId="290"/>
            <ac:spMk id="8" creationId="{350A094B-37B1-4D83-9BC8-8EEC8123413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9:08.834" v="82" actId="20577"/>
        <pc:sldMkLst>
          <pc:docMk/>
          <pc:sldMk cId="2323681483" sldId="291"/>
        </pc:sldMkLst>
        <pc:spChg chg="mod">
          <ac:chgData name="Daniela Reyes" userId="S::dreyes@allivet.com::93685f7f-c5fe-462d-9751-8f2fa8261c6a" providerId="AD" clId="Web-{BCCA320C-713A-C3DC-7F5C-8F1597D7BFC7}" dt="2019-05-10T13:59:08.834" v="82" actId="20577"/>
          <ac:spMkLst>
            <pc:docMk/>
            <pc:sldMk cId="2323681483" sldId="291"/>
            <ac:spMk id="9" creationId="{CA418022-9358-4314-979D-0DDBE7C72247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3:59:25.210" v="88" actId="20577"/>
        <pc:sldMkLst>
          <pc:docMk/>
          <pc:sldMk cId="4266978816" sldId="293"/>
        </pc:sldMkLst>
        <pc:spChg chg="mod">
          <ac:chgData name="Daniela Reyes" userId="S::dreyes@allivet.com::93685f7f-c5fe-462d-9751-8f2fa8261c6a" providerId="AD" clId="Web-{BCCA320C-713A-C3DC-7F5C-8F1597D7BFC7}" dt="2019-05-10T13:59:25.210" v="88" actId="20577"/>
          <ac:spMkLst>
            <pc:docMk/>
            <pc:sldMk cId="4266978816" sldId="293"/>
            <ac:spMk id="9" creationId="{8E916222-F2E0-4EE3-AEBC-075B875645B9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4:00.425" v="153" actId="20577"/>
        <pc:sldMkLst>
          <pc:docMk/>
          <pc:sldMk cId="2697480593" sldId="300"/>
        </pc:sldMkLst>
        <pc:spChg chg="mod">
          <ac:chgData name="Daniela Reyes" userId="S::dreyes@allivet.com::93685f7f-c5fe-462d-9751-8f2fa8261c6a" providerId="AD" clId="Web-{BCCA320C-713A-C3DC-7F5C-8F1597D7BFC7}" dt="2019-05-10T16:54:00.425" v="153" actId="20577"/>
          <ac:spMkLst>
            <pc:docMk/>
            <pc:sldMk cId="2697480593" sldId="300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4:22.410" v="160" actId="20577"/>
        <pc:sldMkLst>
          <pc:docMk/>
          <pc:sldMk cId="1351141060" sldId="301"/>
        </pc:sldMkLst>
        <pc:spChg chg="mod">
          <ac:chgData name="Daniela Reyes" userId="S::dreyes@allivet.com::93685f7f-c5fe-462d-9751-8f2fa8261c6a" providerId="AD" clId="Web-{BCCA320C-713A-C3DC-7F5C-8F1597D7BFC7}" dt="2019-05-10T16:54:22.410" v="160" actId="20577"/>
          <ac:spMkLst>
            <pc:docMk/>
            <pc:sldMk cId="1351141060" sldId="301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4:38.082" v="169" actId="20577"/>
        <pc:sldMkLst>
          <pc:docMk/>
          <pc:sldMk cId="1283096258" sldId="302"/>
        </pc:sldMkLst>
        <pc:spChg chg="mod">
          <ac:chgData name="Daniela Reyes" userId="S::dreyes@allivet.com::93685f7f-c5fe-462d-9751-8f2fa8261c6a" providerId="AD" clId="Web-{BCCA320C-713A-C3DC-7F5C-8F1597D7BFC7}" dt="2019-05-10T16:54:38.082" v="169" actId="20577"/>
          <ac:spMkLst>
            <pc:docMk/>
            <pc:sldMk cId="1283096258" sldId="302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1:30.141" v="202" actId="20577"/>
        <pc:sldMkLst>
          <pc:docMk/>
          <pc:sldMk cId="1547694753" sldId="303"/>
        </pc:sldMkLst>
        <pc:spChg chg="mod">
          <ac:chgData name="Daniela Reyes" userId="S::dreyes@allivet.com::93685f7f-c5fe-462d-9751-8f2fa8261c6a" providerId="AD" clId="Web-{BCCA320C-713A-C3DC-7F5C-8F1597D7BFC7}" dt="2019-05-10T17:21:30.141" v="202" actId="20577"/>
          <ac:spMkLst>
            <pc:docMk/>
            <pc:sldMk cId="1547694753" sldId="303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1:52.563" v="209" actId="20577"/>
        <pc:sldMkLst>
          <pc:docMk/>
          <pc:sldMk cId="2829773545" sldId="304"/>
        </pc:sldMkLst>
        <pc:spChg chg="mod">
          <ac:chgData name="Daniela Reyes" userId="S::dreyes@allivet.com::93685f7f-c5fe-462d-9751-8f2fa8261c6a" providerId="AD" clId="Web-{BCCA320C-713A-C3DC-7F5C-8F1597D7BFC7}" dt="2019-05-10T17:21:52.563" v="209" actId="20577"/>
          <ac:spMkLst>
            <pc:docMk/>
            <pc:sldMk cId="2829773545" sldId="304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2:37.861" v="226" actId="20577"/>
        <pc:sldMkLst>
          <pc:docMk/>
          <pc:sldMk cId="2465966308" sldId="308"/>
        </pc:sldMkLst>
        <pc:spChg chg="mod">
          <ac:chgData name="Daniela Reyes" userId="S::dreyes@allivet.com::93685f7f-c5fe-462d-9751-8f2fa8261c6a" providerId="AD" clId="Web-{BCCA320C-713A-C3DC-7F5C-8F1597D7BFC7}" dt="2019-05-10T17:22:37.861" v="226" actId="20577"/>
          <ac:spMkLst>
            <pc:docMk/>
            <pc:sldMk cId="2465966308" sldId="308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43:07.234" v="239" actId="20577"/>
        <pc:sldMkLst>
          <pc:docMk/>
          <pc:sldMk cId="1109658443" sldId="310"/>
        </pc:sldMkLst>
        <pc:spChg chg="mod">
          <ac:chgData name="Daniela Reyes" userId="S::dreyes@allivet.com::93685f7f-c5fe-462d-9751-8f2fa8261c6a" providerId="AD" clId="Web-{BCCA320C-713A-C3DC-7F5C-8F1597D7BFC7}" dt="2019-05-10T17:43:07.234" v="239" actId="20577"/>
          <ac:spMkLst>
            <pc:docMk/>
            <pc:sldMk cId="1109658443" sldId="310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5:58.554" v="232" actId="20577"/>
        <pc:sldMkLst>
          <pc:docMk/>
          <pc:sldMk cId="125770580" sldId="311"/>
        </pc:sldMkLst>
        <pc:spChg chg="mod">
          <ac:chgData name="Daniela Reyes" userId="S::dreyes@allivet.com::93685f7f-c5fe-462d-9751-8f2fa8261c6a" providerId="AD" clId="Web-{BCCA320C-713A-C3DC-7F5C-8F1597D7BFC7}" dt="2019-05-10T17:25:58.554" v="232" actId="20577"/>
          <ac:spMkLst>
            <pc:docMk/>
            <pc:sldMk cId="125770580" sldId="311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46:20.036" v="374" actId="14100"/>
        <pc:sldMkLst>
          <pc:docMk/>
          <pc:sldMk cId="2119225687" sldId="312"/>
        </pc:sldMkLst>
        <pc:spChg chg="mod">
          <ac:chgData name="Daniela Reyes" userId="S::dreyes@allivet.com::93685f7f-c5fe-462d-9751-8f2fa8261c6a" providerId="AD" clId="Web-{BCCA320C-713A-C3DC-7F5C-8F1597D7BFC7}" dt="2019-05-10T17:46:09.098" v="370" actId="20577"/>
          <ac:spMkLst>
            <pc:docMk/>
            <pc:sldMk cId="2119225687" sldId="312"/>
            <ac:spMk id="8" creationId="{4DAD613C-DCCC-4124-9B8B-0654F560A66C}"/>
          </ac:spMkLst>
        </pc:spChg>
        <pc:picChg chg="mod">
          <ac:chgData name="Daniela Reyes" userId="S::dreyes@allivet.com::93685f7f-c5fe-462d-9751-8f2fa8261c6a" providerId="AD" clId="Web-{BCCA320C-713A-C3DC-7F5C-8F1597D7BFC7}" dt="2019-05-10T17:46:20.036" v="374" actId="14100"/>
          <ac:picMkLst>
            <pc:docMk/>
            <pc:sldMk cId="2119225687" sldId="312"/>
            <ac:picMk id="2" creationId="{B0E26926-26A5-4E45-BE38-C40E47C64743}"/>
          </ac:picMkLst>
        </pc:picChg>
      </pc:sldChg>
      <pc:sldChg chg="modSp">
        <pc:chgData name="Daniela Reyes" userId="S::dreyes@allivet.com::93685f7f-c5fe-462d-9751-8f2fa8261c6a" providerId="AD" clId="Web-{BCCA320C-713A-C3DC-7F5C-8F1597D7BFC7}" dt="2019-05-10T17:43:50.173" v="251" actId="1076"/>
        <pc:sldMkLst>
          <pc:docMk/>
          <pc:sldMk cId="3197120952" sldId="313"/>
        </pc:sldMkLst>
        <pc:spChg chg="mod">
          <ac:chgData name="Daniela Reyes" userId="S::dreyes@allivet.com::93685f7f-c5fe-462d-9751-8f2fa8261c6a" providerId="AD" clId="Web-{BCCA320C-713A-C3DC-7F5C-8F1597D7BFC7}" dt="2019-05-10T17:43:50.173" v="251" actId="1076"/>
          <ac:spMkLst>
            <pc:docMk/>
            <pc:sldMk cId="3197120952" sldId="313"/>
            <ac:spMk id="3" creationId="{ECC0F50A-4BA9-4235-97E0-373A4BFAF959}"/>
          </ac:spMkLst>
        </pc:spChg>
        <pc:spChg chg="mod">
          <ac:chgData name="Daniela Reyes" userId="S::dreyes@allivet.com::93685f7f-c5fe-462d-9751-8f2fa8261c6a" providerId="AD" clId="Web-{BCCA320C-713A-C3DC-7F5C-8F1597D7BFC7}" dt="2019-05-10T17:43:46.610" v="248" actId="20577"/>
          <ac:spMkLst>
            <pc:docMk/>
            <pc:sldMk cId="3197120952" sldId="313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1:16" v="193" actId="20577"/>
        <pc:sldMkLst>
          <pc:docMk/>
          <pc:sldMk cId="1864644717" sldId="317"/>
        </pc:sldMkLst>
        <pc:spChg chg="mod">
          <ac:chgData name="Daniela Reyes" userId="S::dreyes@allivet.com::93685f7f-c5fe-462d-9751-8f2fa8261c6a" providerId="AD" clId="Web-{BCCA320C-713A-C3DC-7F5C-8F1597D7BFC7}" dt="2019-05-10T17:21:16" v="193" actId="20577"/>
          <ac:spMkLst>
            <pc:docMk/>
            <pc:sldMk cId="1864644717" sldId="317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44:22.486" v="265" actId="20577"/>
        <pc:sldMkLst>
          <pc:docMk/>
          <pc:sldMk cId="2550938351" sldId="318"/>
        </pc:sldMkLst>
        <pc:spChg chg="mod">
          <ac:chgData name="Daniela Reyes" userId="S::dreyes@allivet.com::93685f7f-c5fe-462d-9751-8f2fa8261c6a" providerId="AD" clId="Web-{BCCA320C-713A-C3DC-7F5C-8F1597D7BFC7}" dt="2019-05-10T17:44:22.486" v="265" actId="20577"/>
          <ac:spMkLst>
            <pc:docMk/>
            <pc:sldMk cId="2550938351" sldId="318"/>
            <ac:spMk id="5" creationId="{67583009-D3A4-412A-8E6A-341AE196A5CF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44:01.142" v="254" actId="20577"/>
        <pc:sldMkLst>
          <pc:docMk/>
          <pc:sldMk cId="184855693" sldId="319"/>
        </pc:sldMkLst>
        <pc:spChg chg="mod">
          <ac:chgData name="Daniela Reyes" userId="S::dreyes@allivet.com::93685f7f-c5fe-462d-9751-8f2fa8261c6a" providerId="AD" clId="Web-{BCCA320C-713A-C3DC-7F5C-8F1597D7BFC7}" dt="2019-05-10T17:44:01.142" v="254" actId="20577"/>
          <ac:spMkLst>
            <pc:docMk/>
            <pc:sldMk cId="184855693" sldId="319"/>
            <ac:spMk id="5" creationId="{67583009-D3A4-412A-8E6A-341AE196A5CF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3:26.519" v="139" actId="1076"/>
        <pc:sldMkLst>
          <pc:docMk/>
          <pc:sldMk cId="3895712980" sldId="320"/>
        </pc:sldMkLst>
        <pc:spChg chg="mod">
          <ac:chgData name="Daniela Reyes" userId="S::dreyes@allivet.com::93685f7f-c5fe-462d-9751-8f2fa8261c6a" providerId="AD" clId="Web-{BCCA320C-713A-C3DC-7F5C-8F1597D7BFC7}" dt="2019-05-10T16:53:26.519" v="139" actId="1076"/>
          <ac:spMkLst>
            <pc:docMk/>
            <pc:sldMk cId="3895712980" sldId="320"/>
            <ac:spMk id="8" creationId="{4DAD613C-DCCC-4124-9B8B-0654F560A66C}"/>
          </ac:spMkLst>
        </pc:spChg>
      </pc:sldChg>
      <pc:sldChg chg="modSp modNotes">
        <pc:chgData name="Daniela Reyes" userId="S::dreyes@allivet.com::93685f7f-c5fe-462d-9751-8f2fa8261c6a" providerId="AD" clId="Web-{BCCA320C-713A-C3DC-7F5C-8F1597D7BFC7}" dt="2019-05-10T17:45:09.675" v="369"/>
        <pc:sldMkLst>
          <pc:docMk/>
          <pc:sldMk cId="3034877728" sldId="321"/>
        </pc:sldMkLst>
        <pc:spChg chg="mod">
          <ac:chgData name="Daniela Reyes" userId="S::dreyes@allivet.com::93685f7f-c5fe-462d-9751-8f2fa8261c6a" providerId="AD" clId="Web-{BCCA320C-713A-C3DC-7F5C-8F1597D7BFC7}" dt="2019-05-10T17:44:29.189" v="268" actId="20577"/>
          <ac:spMkLst>
            <pc:docMk/>
            <pc:sldMk cId="3034877728" sldId="321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3:40.706" v="145" actId="1076"/>
        <pc:sldMkLst>
          <pc:docMk/>
          <pc:sldMk cId="2844369990" sldId="330"/>
        </pc:sldMkLst>
        <pc:spChg chg="mod">
          <ac:chgData name="Daniela Reyes" userId="S::dreyes@allivet.com::93685f7f-c5fe-462d-9751-8f2fa8261c6a" providerId="AD" clId="Web-{BCCA320C-713A-C3DC-7F5C-8F1597D7BFC7}" dt="2019-05-10T16:53:40.706" v="145" actId="1076"/>
          <ac:spMkLst>
            <pc:docMk/>
            <pc:sldMk cId="2844369990" sldId="330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3:47.613" v="147" actId="20577"/>
        <pc:sldMkLst>
          <pc:docMk/>
          <pc:sldMk cId="1827449251" sldId="331"/>
        </pc:sldMkLst>
        <pc:spChg chg="mod">
          <ac:chgData name="Daniela Reyes" userId="S::dreyes@allivet.com::93685f7f-c5fe-462d-9751-8f2fa8261c6a" providerId="AD" clId="Web-{BCCA320C-713A-C3DC-7F5C-8F1597D7BFC7}" dt="2019-05-10T16:53:47.613" v="147" actId="20577"/>
          <ac:spMkLst>
            <pc:docMk/>
            <pc:sldMk cId="1827449251" sldId="331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2:09.220" v="212" actId="20577"/>
        <pc:sldMkLst>
          <pc:docMk/>
          <pc:sldMk cId="2719187284" sldId="332"/>
        </pc:sldMkLst>
        <pc:spChg chg="mod">
          <ac:chgData name="Daniela Reyes" userId="S::dreyes@allivet.com::93685f7f-c5fe-462d-9751-8f2fa8261c6a" providerId="AD" clId="Web-{BCCA320C-713A-C3DC-7F5C-8F1597D7BFC7}" dt="2019-05-10T17:22:09.220" v="212" actId="20577"/>
          <ac:spMkLst>
            <pc:docMk/>
            <pc:sldMk cId="2719187284" sldId="332"/>
            <ac:spMk id="8" creationId="{4DAD613C-DCCC-4124-9B8B-0654F560A66C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6:51:31.033" v="130" actId="20577"/>
        <pc:sldMkLst>
          <pc:docMk/>
          <pc:sldMk cId="3023827472" sldId="336"/>
        </pc:sldMkLst>
        <pc:spChg chg="mod">
          <ac:chgData name="Daniela Reyes" userId="S::dreyes@allivet.com::93685f7f-c5fe-462d-9751-8f2fa8261c6a" providerId="AD" clId="Web-{BCCA320C-713A-C3DC-7F5C-8F1597D7BFC7}" dt="2019-05-10T16:51:31.033" v="130" actId="20577"/>
          <ac:spMkLst>
            <pc:docMk/>
            <pc:sldMk cId="3023827472" sldId="336"/>
            <ac:spMk id="3" creationId="{4D7026BE-E842-484E-9467-5EDB16B757A6}"/>
          </ac:spMkLst>
        </pc:spChg>
      </pc:sldChg>
      <pc:sldChg chg="modSp">
        <pc:chgData name="Daniela Reyes" userId="S::dreyes@allivet.com::93685f7f-c5fe-462d-9751-8f2fa8261c6a" providerId="AD" clId="Web-{BCCA320C-713A-C3DC-7F5C-8F1597D7BFC7}" dt="2019-05-10T17:20:58.640" v="184" actId="20577"/>
        <pc:sldMkLst>
          <pc:docMk/>
          <pc:sldMk cId="2728874633" sldId="339"/>
        </pc:sldMkLst>
        <pc:spChg chg="mod">
          <ac:chgData name="Daniela Reyes" userId="S::dreyes@allivet.com::93685f7f-c5fe-462d-9751-8f2fa8261c6a" providerId="AD" clId="Web-{BCCA320C-713A-C3DC-7F5C-8F1597D7BFC7}" dt="2019-05-10T17:20:58.640" v="184" actId="20577"/>
          <ac:spMkLst>
            <pc:docMk/>
            <pc:sldMk cId="2728874633" sldId="339"/>
            <ac:spMk id="14" creationId="{C7D04F6E-1F47-4320-8673-4A9B6F806EB4}"/>
          </ac:spMkLst>
        </pc:spChg>
      </pc:sldChg>
    </pc:docChg>
  </pc:docChgLst>
  <pc:docChgLst>
    <pc:chgData name="Lawrencius Felix" userId="S::lfelix@allivet.com::0ff63649-d25c-414d-aca5-53e3567284b9" providerId="AD" clId="Web-{B4E5E5B8-F3F2-455A-AFD3-B85325D1C54B}"/>
    <pc:docChg chg="addSld delSld">
      <pc:chgData name="Lawrencius Felix" userId="S::lfelix@allivet.com::0ff63649-d25c-414d-aca5-53e3567284b9" providerId="AD" clId="Web-{B4E5E5B8-F3F2-455A-AFD3-B85325D1C54B}" dt="2019-02-28T15:59:33.582" v="1"/>
      <pc:docMkLst>
        <pc:docMk/>
      </pc:docMkLst>
      <pc:sldChg chg="new del">
        <pc:chgData name="Lawrencius Felix" userId="S::lfelix@allivet.com::0ff63649-d25c-414d-aca5-53e3567284b9" providerId="AD" clId="Web-{B4E5E5B8-F3F2-455A-AFD3-B85325D1C54B}" dt="2019-02-28T15:59:33.582" v="1"/>
        <pc:sldMkLst>
          <pc:docMk/>
          <pc:sldMk cId="1792181797" sldId="338"/>
        </pc:sldMkLst>
      </pc:sldChg>
    </pc:docChg>
  </pc:docChgLst>
  <pc:docChgLst>
    <pc:chgData name="Daniela Reyes" userId="S::dreyes@allivet.com::93685f7f-c5fe-462d-9751-8f2fa8261c6a" providerId="AD" clId="Web-{55D0A532-EC98-A422-2891-BF5C4A8E8352}"/>
    <pc:docChg chg="modSld">
      <pc:chgData name="Daniela Reyes" userId="S::dreyes@allivet.com::93685f7f-c5fe-462d-9751-8f2fa8261c6a" providerId="AD" clId="Web-{55D0A532-EC98-A422-2891-BF5C4A8E8352}" dt="2019-04-17T22:58:29.736" v="47" actId="1076"/>
      <pc:docMkLst>
        <pc:docMk/>
      </pc:docMkLst>
      <pc:sldChg chg="addSp delSp modSp">
        <pc:chgData name="Daniela Reyes" userId="S::dreyes@allivet.com::93685f7f-c5fe-462d-9751-8f2fa8261c6a" providerId="AD" clId="Web-{55D0A532-EC98-A422-2891-BF5C4A8E8352}" dt="2019-04-17T21:01:12.025" v="9" actId="14100"/>
        <pc:sldMkLst>
          <pc:docMk/>
          <pc:sldMk cId="2336938739" sldId="274"/>
        </pc:sldMkLst>
        <pc:spChg chg="add del mod">
          <ac:chgData name="Daniela Reyes" userId="S::dreyes@allivet.com::93685f7f-c5fe-462d-9751-8f2fa8261c6a" providerId="AD" clId="Web-{55D0A532-EC98-A422-2891-BF5C4A8E8352}" dt="2019-04-17T21:00:43.556" v="7"/>
          <ac:spMkLst>
            <pc:docMk/>
            <pc:sldMk cId="2336938739" sldId="274"/>
            <ac:spMk id="3" creationId="{75239098-67FD-4EBD-A7DC-BF13289B678A}"/>
          </ac:spMkLst>
        </pc:spChg>
        <pc:picChg chg="add mod ord">
          <ac:chgData name="Daniela Reyes" userId="S::dreyes@allivet.com::93685f7f-c5fe-462d-9751-8f2fa8261c6a" providerId="AD" clId="Web-{55D0A532-EC98-A422-2891-BF5C4A8E8352}" dt="2019-04-17T21:01:12.025" v="9" actId="14100"/>
          <ac:picMkLst>
            <pc:docMk/>
            <pc:sldMk cId="2336938739" sldId="274"/>
            <ac:picMk id="4" creationId="{ED704D36-B2D7-451D-B164-E182D449EC51}"/>
          </ac:picMkLst>
        </pc:picChg>
        <pc:picChg chg="del">
          <ac:chgData name="Daniela Reyes" userId="S::dreyes@allivet.com::93685f7f-c5fe-462d-9751-8f2fa8261c6a" providerId="AD" clId="Web-{55D0A532-EC98-A422-2891-BF5C4A8E8352}" dt="2019-04-17T21:00:18.962" v="0"/>
          <ac:picMkLst>
            <pc:docMk/>
            <pc:sldMk cId="2336938739" sldId="274"/>
            <ac:picMk id="10" creationId="{66F558C9-1796-4084-9F1E-FB89FF609096}"/>
          </ac:picMkLst>
        </pc:picChg>
      </pc:sldChg>
      <pc:sldChg chg="addSp delSp modSp">
        <pc:chgData name="Daniela Reyes" userId="S::dreyes@allivet.com::93685f7f-c5fe-462d-9751-8f2fa8261c6a" providerId="AD" clId="Web-{55D0A532-EC98-A422-2891-BF5C4A8E8352}" dt="2019-04-17T22:58:29.736" v="47" actId="1076"/>
        <pc:sldMkLst>
          <pc:docMk/>
          <pc:sldMk cId="2662921849" sldId="280"/>
        </pc:sldMkLst>
        <pc:spChg chg="mod">
          <ac:chgData name="Daniela Reyes" userId="S::dreyes@allivet.com::93685f7f-c5fe-462d-9751-8f2fa8261c6a" providerId="AD" clId="Web-{55D0A532-EC98-A422-2891-BF5C4A8E8352}" dt="2019-04-17T21:21:32.156" v="41" actId="1076"/>
          <ac:spMkLst>
            <pc:docMk/>
            <pc:sldMk cId="2662921849" sldId="280"/>
            <ac:spMk id="11" creationId="{60EE0AB8-D2DD-484F-9325-C2A5FB61811F}"/>
          </ac:spMkLst>
        </pc:spChg>
        <pc:spChg chg="add del mod">
          <ac:chgData name="Daniela Reyes" userId="S::dreyes@allivet.com::93685f7f-c5fe-462d-9751-8f2fa8261c6a" providerId="AD" clId="Web-{55D0A532-EC98-A422-2891-BF5C4A8E8352}" dt="2019-04-17T21:20:13.358" v="33"/>
          <ac:spMkLst>
            <pc:docMk/>
            <pc:sldMk cId="2662921849" sldId="280"/>
            <ac:spMk id="14" creationId="{556E7C40-9E9E-4DA6-96EE-63EB13C4F989}"/>
          </ac:spMkLst>
        </pc:spChg>
        <pc:spChg chg="add del mod">
          <ac:chgData name="Daniela Reyes" userId="S::dreyes@allivet.com::93685f7f-c5fe-462d-9751-8f2fa8261c6a" providerId="AD" clId="Web-{55D0A532-EC98-A422-2891-BF5C4A8E8352}" dt="2019-04-17T21:21:19.249" v="39"/>
          <ac:spMkLst>
            <pc:docMk/>
            <pc:sldMk cId="2662921849" sldId="280"/>
            <ac:spMk id="16" creationId="{D4AF7796-B154-4F24-A627-D92627B619E9}"/>
          </ac:spMkLst>
        </pc:spChg>
        <pc:spChg chg="add del mod">
          <ac:chgData name="Daniela Reyes" userId="S::dreyes@allivet.com::93685f7f-c5fe-462d-9751-8f2fa8261c6a" providerId="AD" clId="Web-{55D0A532-EC98-A422-2891-BF5C4A8E8352}" dt="2019-04-17T22:58:06.282" v="43"/>
          <ac:spMkLst>
            <pc:docMk/>
            <pc:sldMk cId="2662921849" sldId="280"/>
            <ac:spMk id="18" creationId="{B9055F4B-6BD4-4F56-B12F-4EF695299F78}"/>
          </ac:spMkLst>
        </pc:spChg>
        <pc:picChg chg="add mod">
          <ac:chgData name="Daniela Reyes" userId="S::dreyes@allivet.com::93685f7f-c5fe-462d-9751-8f2fa8261c6a" providerId="AD" clId="Web-{55D0A532-EC98-A422-2891-BF5C4A8E8352}" dt="2019-04-17T22:58:29.736" v="47" actId="1076"/>
          <ac:picMkLst>
            <pc:docMk/>
            <pc:sldMk cId="2662921849" sldId="280"/>
            <ac:picMk id="2" creationId="{4D72524F-CB43-4595-9C12-0ECE95DECC86}"/>
          </ac:picMkLst>
        </pc:picChg>
        <pc:picChg chg="add del mod">
          <ac:chgData name="Daniela Reyes" userId="S::dreyes@allivet.com::93685f7f-c5fe-462d-9751-8f2fa8261c6a" providerId="AD" clId="Web-{55D0A532-EC98-A422-2891-BF5C4A8E8352}" dt="2019-04-17T21:16:46.826" v="17"/>
          <ac:picMkLst>
            <pc:docMk/>
            <pc:sldMk cId="2662921849" sldId="280"/>
            <ac:picMk id="2" creationId="{963A6F6B-9516-480B-A445-75074B10F88E}"/>
          </ac:picMkLst>
        </pc:picChg>
        <pc:picChg chg="add del mod">
          <ac:chgData name="Daniela Reyes" userId="S::dreyes@allivet.com::93685f7f-c5fe-462d-9751-8f2fa8261c6a" providerId="AD" clId="Web-{55D0A532-EC98-A422-2891-BF5C4A8E8352}" dt="2019-04-17T21:18:39.795" v="24"/>
          <ac:picMkLst>
            <pc:docMk/>
            <pc:sldMk cId="2662921849" sldId="280"/>
            <ac:picMk id="4" creationId="{8C8A87CF-B708-4024-A062-94C030075525}"/>
          </ac:picMkLst>
        </pc:picChg>
        <pc:picChg chg="add del mod">
          <ac:chgData name="Daniela Reyes" userId="S::dreyes@allivet.com::93685f7f-c5fe-462d-9751-8f2fa8261c6a" providerId="AD" clId="Web-{55D0A532-EC98-A422-2891-BF5C4A8E8352}" dt="2019-04-17T21:21:23.890" v="40"/>
          <ac:picMkLst>
            <pc:docMk/>
            <pc:sldMk cId="2662921849" sldId="280"/>
            <ac:picMk id="6" creationId="{42AA2B6C-3A96-4A34-B8E8-64475ED0341B}"/>
          </ac:picMkLst>
        </pc:picChg>
        <pc:picChg chg="add mod modCrop">
          <ac:chgData name="Daniela Reyes" userId="S::dreyes@allivet.com::93685f7f-c5fe-462d-9751-8f2fa8261c6a" providerId="AD" clId="Web-{55D0A532-EC98-A422-2891-BF5C4A8E8352}" dt="2019-04-17T21:20:29.109" v="35"/>
          <ac:picMkLst>
            <pc:docMk/>
            <pc:sldMk cId="2662921849" sldId="280"/>
            <ac:picMk id="9" creationId="{76727A48-4A84-4EAC-A918-A6B6C640457C}"/>
          </ac:picMkLst>
        </pc:picChg>
      </pc:sldChg>
    </pc:docChg>
  </pc:docChgLst>
  <pc:docChgLst>
    <pc:chgData name="Daniela Reyes" userId="S::dreyes@allivet.com::93685f7f-c5fe-462d-9751-8f2fa8261c6a" providerId="AD" clId="Web-{E964A966-3C5C-EF9D-B128-ABFF90C2F842}"/>
    <pc:docChg chg="delSld modSld">
      <pc:chgData name="Daniela Reyes" userId="S::dreyes@allivet.com::93685f7f-c5fe-462d-9751-8f2fa8261c6a" providerId="AD" clId="Web-{E964A966-3C5C-EF9D-B128-ABFF90C2F842}" dt="2019-04-23T18:47:23.068" v="7"/>
      <pc:docMkLst>
        <pc:docMk/>
      </pc:docMkLst>
      <pc:sldChg chg="modSp">
        <pc:chgData name="Daniela Reyes" userId="S::dreyes@allivet.com::93685f7f-c5fe-462d-9751-8f2fa8261c6a" providerId="AD" clId="Web-{E964A966-3C5C-EF9D-B128-ABFF90C2F842}" dt="2019-04-23T18:41:46.536" v="6" actId="14100"/>
        <pc:sldMkLst>
          <pc:docMk/>
          <pc:sldMk cId="1878379170" sldId="305"/>
        </pc:sldMkLst>
        <pc:picChg chg="mod">
          <ac:chgData name="Daniela Reyes" userId="S::dreyes@allivet.com::93685f7f-c5fe-462d-9751-8f2fa8261c6a" providerId="AD" clId="Web-{E964A966-3C5C-EF9D-B128-ABFF90C2F842}" dt="2019-04-23T18:41:46.536" v="6" actId="14100"/>
          <ac:picMkLst>
            <pc:docMk/>
            <pc:sldMk cId="1878379170" sldId="305"/>
            <ac:picMk id="20" creationId="{FCE0AA58-E575-4349-BCBC-7EB196950ABE}"/>
          </ac:picMkLst>
        </pc:picChg>
      </pc:sldChg>
      <pc:sldChg chg="modSp">
        <pc:chgData name="Daniela Reyes" userId="S::dreyes@allivet.com::93685f7f-c5fe-462d-9751-8f2fa8261c6a" providerId="AD" clId="Web-{E964A966-3C5C-EF9D-B128-ABFF90C2F842}" dt="2019-04-23T18:39:25.816" v="3" actId="14100"/>
        <pc:sldMkLst>
          <pc:docMk/>
          <pc:sldMk cId="3130462695" sldId="327"/>
        </pc:sldMkLst>
        <pc:picChg chg="mod">
          <ac:chgData name="Daniela Reyes" userId="S::dreyes@allivet.com::93685f7f-c5fe-462d-9751-8f2fa8261c6a" providerId="AD" clId="Web-{E964A966-3C5C-EF9D-B128-ABFF90C2F842}" dt="2019-04-23T18:39:23.410" v="2" actId="1076"/>
          <ac:picMkLst>
            <pc:docMk/>
            <pc:sldMk cId="3130462695" sldId="327"/>
            <ac:picMk id="5" creationId="{BB333719-E384-4442-A5E8-CDB5C56E6B8A}"/>
          </ac:picMkLst>
        </pc:picChg>
        <pc:picChg chg="mod">
          <ac:chgData name="Daniela Reyes" userId="S::dreyes@allivet.com::93685f7f-c5fe-462d-9751-8f2fa8261c6a" providerId="AD" clId="Web-{E964A966-3C5C-EF9D-B128-ABFF90C2F842}" dt="2019-04-23T18:39:25.816" v="3" actId="14100"/>
          <ac:picMkLst>
            <pc:docMk/>
            <pc:sldMk cId="3130462695" sldId="327"/>
            <ac:picMk id="7" creationId="{B42CCECC-75C9-4FB8-B828-F7AF3BF99458}"/>
          </ac:picMkLst>
        </pc:picChg>
      </pc:sldChg>
      <pc:sldChg chg="del">
        <pc:chgData name="Daniela Reyes" userId="S::dreyes@allivet.com::93685f7f-c5fe-462d-9751-8f2fa8261c6a" providerId="AD" clId="Web-{E964A966-3C5C-EF9D-B128-ABFF90C2F842}" dt="2019-04-23T18:47:23.068" v="7"/>
        <pc:sldMkLst>
          <pc:docMk/>
          <pc:sldMk cId="712604816" sldId="338"/>
        </pc:sldMkLst>
      </pc:sldChg>
    </pc:docChg>
  </pc:docChgLst>
  <pc:docChgLst>
    <pc:chgData name="Robin Mooney" userId="S::rmooney@allivet.com::0fce1be2-2e17-4a4a-98e0-2f70b89a12d2" providerId="AD" clId="Web-{A6D08951-E190-F74C-C4F2-583FB7C6977D}"/>
    <pc:docChg chg="modSld">
      <pc:chgData name="Robin Mooney" userId="S::rmooney@allivet.com::0fce1be2-2e17-4a4a-98e0-2f70b89a12d2" providerId="AD" clId="Web-{A6D08951-E190-F74C-C4F2-583FB7C6977D}" dt="2019-04-29T18:15:18.192" v="242" actId="20577"/>
      <pc:docMkLst>
        <pc:docMk/>
      </pc:docMkLst>
      <pc:sldChg chg="modSp">
        <pc:chgData name="Robin Mooney" userId="S::rmooney@allivet.com::0fce1be2-2e17-4a4a-98e0-2f70b89a12d2" providerId="AD" clId="Web-{A6D08951-E190-F74C-C4F2-583FB7C6977D}" dt="2019-04-29T17:59:22.421" v="14" actId="20577"/>
        <pc:sldMkLst>
          <pc:docMk/>
          <pc:sldMk cId="3814346620" sldId="287"/>
        </pc:sldMkLst>
        <pc:spChg chg="mod">
          <ac:chgData name="Robin Mooney" userId="S::rmooney@allivet.com::0fce1be2-2e17-4a4a-98e0-2f70b89a12d2" providerId="AD" clId="Web-{A6D08951-E190-F74C-C4F2-583FB7C6977D}" dt="2019-04-29T17:59:22.421" v="14" actId="20577"/>
          <ac:spMkLst>
            <pc:docMk/>
            <pc:sldMk cId="3814346620" sldId="287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05:20.798" v="34" actId="20577"/>
        <pc:sldMkLst>
          <pc:docMk/>
          <pc:sldMk cId="1470395261" sldId="290"/>
        </pc:sldMkLst>
        <pc:spChg chg="mod">
          <ac:chgData name="Robin Mooney" userId="S::rmooney@allivet.com::0fce1be2-2e17-4a4a-98e0-2f70b89a12d2" providerId="AD" clId="Web-{A6D08951-E190-F74C-C4F2-583FB7C6977D}" dt="2019-04-29T18:05:20.798" v="34" actId="20577"/>
          <ac:spMkLst>
            <pc:docMk/>
            <pc:sldMk cId="1470395261" sldId="290"/>
            <ac:spMk id="8" creationId="{350A094B-37B1-4D83-9BC8-8EEC8123413C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06:29.330" v="95" actId="20577"/>
        <pc:sldMkLst>
          <pc:docMk/>
          <pc:sldMk cId="2323681483" sldId="291"/>
        </pc:sldMkLst>
        <pc:spChg chg="mod">
          <ac:chgData name="Robin Mooney" userId="S::rmooney@allivet.com::0fce1be2-2e17-4a4a-98e0-2f70b89a12d2" providerId="AD" clId="Web-{A6D08951-E190-F74C-C4F2-583FB7C6977D}" dt="2019-04-29T18:06:29.330" v="95" actId="20577"/>
          <ac:spMkLst>
            <pc:docMk/>
            <pc:sldMk cId="2323681483" sldId="291"/>
            <ac:spMk id="9" creationId="{CA418022-9358-4314-979D-0DDBE7C72247}"/>
          </ac:spMkLst>
        </pc:spChg>
        <pc:picChg chg="mod">
          <ac:chgData name="Robin Mooney" userId="S::rmooney@allivet.com::0fce1be2-2e17-4a4a-98e0-2f70b89a12d2" providerId="AD" clId="Web-{A6D08951-E190-F74C-C4F2-583FB7C6977D}" dt="2019-04-29T18:06:14.079" v="90" actId="1076"/>
          <ac:picMkLst>
            <pc:docMk/>
            <pc:sldMk cId="2323681483" sldId="291"/>
            <ac:picMk id="11" creationId="{06DC841D-83E9-4709-9CD9-1CFC5A11048B}"/>
          </ac:picMkLst>
        </pc:picChg>
      </pc:sldChg>
      <pc:sldChg chg="modSp">
        <pc:chgData name="Robin Mooney" userId="S::rmooney@allivet.com::0fce1be2-2e17-4a4a-98e0-2f70b89a12d2" providerId="AD" clId="Web-{A6D08951-E190-F74C-C4F2-583FB7C6977D}" dt="2019-04-29T18:15:18.192" v="241" actId="20577"/>
        <pc:sldMkLst>
          <pc:docMk/>
          <pc:sldMk cId="4266978816" sldId="293"/>
        </pc:sldMkLst>
        <pc:spChg chg="mod">
          <ac:chgData name="Robin Mooney" userId="S::rmooney@allivet.com::0fce1be2-2e17-4a4a-98e0-2f70b89a12d2" providerId="AD" clId="Web-{A6D08951-E190-F74C-C4F2-583FB7C6977D}" dt="2019-04-29T18:15:18.192" v="241" actId="20577"/>
          <ac:spMkLst>
            <pc:docMk/>
            <pc:sldMk cId="4266978816" sldId="293"/>
            <ac:spMk id="9" creationId="{8E916222-F2E0-4EE3-AEBC-075B875645B9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11:46.331" v="119" actId="20577"/>
        <pc:sldMkLst>
          <pc:docMk/>
          <pc:sldMk cId="2241653719" sldId="298"/>
        </pc:sldMkLst>
        <pc:spChg chg="mod">
          <ac:chgData name="Robin Mooney" userId="S::rmooney@allivet.com::0fce1be2-2e17-4a4a-98e0-2f70b89a12d2" providerId="AD" clId="Web-{A6D08951-E190-F74C-C4F2-583FB7C6977D}" dt="2019-04-29T18:11:46.331" v="119" actId="20577"/>
          <ac:spMkLst>
            <pc:docMk/>
            <pc:sldMk cId="2241653719" sldId="298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13:07.863" v="157" actId="20577"/>
        <pc:sldMkLst>
          <pc:docMk/>
          <pc:sldMk cId="3895712980" sldId="320"/>
        </pc:sldMkLst>
        <pc:spChg chg="mod">
          <ac:chgData name="Robin Mooney" userId="S::rmooney@allivet.com::0fce1be2-2e17-4a4a-98e0-2f70b89a12d2" providerId="AD" clId="Web-{A6D08951-E190-F74C-C4F2-583FB7C6977D}" dt="2019-04-29T18:13:07.863" v="157" actId="20577"/>
          <ac:spMkLst>
            <pc:docMk/>
            <pc:sldMk cId="3895712980" sldId="320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13:38.285" v="169" actId="20577"/>
        <pc:sldMkLst>
          <pc:docMk/>
          <pc:sldMk cId="2844369990" sldId="330"/>
        </pc:sldMkLst>
        <pc:spChg chg="mod">
          <ac:chgData name="Robin Mooney" userId="S::rmooney@allivet.com::0fce1be2-2e17-4a4a-98e0-2f70b89a12d2" providerId="AD" clId="Web-{A6D08951-E190-F74C-C4F2-583FB7C6977D}" dt="2019-04-29T18:13:38.285" v="169" actId="20577"/>
          <ac:spMkLst>
            <pc:docMk/>
            <pc:sldMk cId="2844369990" sldId="330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7:56:43.795" v="2" actId="20577"/>
        <pc:sldMkLst>
          <pc:docMk/>
          <pc:sldMk cId="980926257" sldId="335"/>
        </pc:sldMkLst>
        <pc:spChg chg="mod">
          <ac:chgData name="Robin Mooney" userId="S::rmooney@allivet.com::0fce1be2-2e17-4a4a-98e0-2f70b89a12d2" providerId="AD" clId="Web-{A6D08951-E190-F74C-C4F2-583FB7C6977D}" dt="2019-04-29T17:56:43.795" v="2" actId="20577"/>
          <ac:spMkLst>
            <pc:docMk/>
            <pc:sldMk cId="980926257" sldId="335"/>
            <ac:spMk id="3" creationId="{BD16C8F4-A461-4C0A-A8F5-B5240BF23C8D}"/>
          </ac:spMkLst>
        </pc:spChg>
      </pc:sldChg>
      <pc:sldChg chg="modSp">
        <pc:chgData name="Robin Mooney" userId="S::rmooney@allivet.com::0fce1be2-2e17-4a4a-98e0-2f70b89a12d2" providerId="AD" clId="Web-{A6D08951-E190-F74C-C4F2-583FB7C6977D}" dt="2019-04-29T18:12:39.910" v="141" actId="20577"/>
        <pc:sldMkLst>
          <pc:docMk/>
          <pc:sldMk cId="3023827472" sldId="336"/>
        </pc:sldMkLst>
        <pc:spChg chg="mod">
          <ac:chgData name="Robin Mooney" userId="S::rmooney@allivet.com::0fce1be2-2e17-4a4a-98e0-2f70b89a12d2" providerId="AD" clId="Web-{A6D08951-E190-F74C-C4F2-583FB7C6977D}" dt="2019-04-29T18:12:39.910" v="141" actId="20577"/>
          <ac:spMkLst>
            <pc:docMk/>
            <pc:sldMk cId="3023827472" sldId="336"/>
            <ac:spMk id="3" creationId="{4D7026BE-E842-484E-9467-5EDB16B757A6}"/>
          </ac:spMkLst>
        </pc:spChg>
      </pc:sldChg>
    </pc:docChg>
  </pc:docChgLst>
  <pc:docChgLst>
    <pc:chgData name="Lawrencius Felix" userId="S::lfelix@allivet.com::0ff63649-d25c-414d-aca5-53e3567284b9" providerId="AD" clId="Web-{65E84D52-7820-B627-BD9A-A07AE355D8FB}"/>
    <pc:docChg chg="addSld">
      <pc:chgData name="Lawrencius Felix" userId="S::lfelix@allivet.com::0ff63649-d25c-414d-aca5-53e3567284b9" providerId="AD" clId="Web-{65E84D52-7820-B627-BD9A-A07AE355D8FB}" dt="2019-04-15T15:57:10.243" v="0"/>
      <pc:docMkLst>
        <pc:docMk/>
      </pc:docMkLst>
      <pc:sldChg chg="new">
        <pc:chgData name="Lawrencius Felix" userId="S::lfelix@allivet.com::0ff63649-d25c-414d-aca5-53e3567284b9" providerId="AD" clId="Web-{65E84D52-7820-B627-BD9A-A07AE355D8FB}" dt="2019-04-15T15:57:10.243" v="0"/>
        <pc:sldMkLst>
          <pc:docMk/>
          <pc:sldMk cId="712604816" sldId="338"/>
        </pc:sldMkLst>
      </pc:sldChg>
    </pc:docChg>
  </pc:docChgLst>
  <pc:docChgLst>
    <pc:chgData name="Robin Mooney" userId="S::rmooney@allivet.com::0fce1be2-2e17-4a4a-98e0-2f70b89a12d2" providerId="AD" clId="Web-{8291AB02-303C-AE75-1DE5-A16B1FD0BDE1}"/>
    <pc:docChg chg="modSld">
      <pc:chgData name="Robin Mooney" userId="S::rmooney@allivet.com::0fce1be2-2e17-4a4a-98e0-2f70b89a12d2" providerId="AD" clId="Web-{8291AB02-303C-AE75-1DE5-A16B1FD0BDE1}" dt="2018-11-16T14:48:26.090" v="0" actId="1076"/>
      <pc:docMkLst>
        <pc:docMk/>
      </pc:docMkLst>
      <pc:sldChg chg="modSp">
        <pc:chgData name="Robin Mooney" userId="S::rmooney@allivet.com::0fce1be2-2e17-4a4a-98e0-2f70b89a12d2" providerId="AD" clId="Web-{8291AB02-303C-AE75-1DE5-A16B1FD0BDE1}" dt="2018-11-16T14:48:26.090" v="0" actId="1076"/>
        <pc:sldMkLst>
          <pc:docMk/>
          <pc:sldMk cId="3699527717" sldId="288"/>
        </pc:sldMkLst>
        <pc:picChg chg="mod">
          <ac:chgData name="Robin Mooney" userId="S::rmooney@allivet.com::0fce1be2-2e17-4a4a-98e0-2f70b89a12d2" providerId="AD" clId="Web-{8291AB02-303C-AE75-1DE5-A16B1FD0BDE1}" dt="2018-11-16T14:48:26.090" v="0" actId="1076"/>
          <ac:picMkLst>
            <pc:docMk/>
            <pc:sldMk cId="3699527717" sldId="288"/>
            <ac:picMk id="2" creationId="{DE6695A8-B822-4761-8168-AC471A7416C4}"/>
          </ac:picMkLst>
        </pc:picChg>
      </pc:sldChg>
    </pc:docChg>
  </pc:docChgLst>
  <pc:docChgLst>
    <pc:chgData name="Robin Mooney" userId="S::rmooney@allivet.com::0fce1be2-2e17-4a4a-98e0-2f70b89a12d2" providerId="AD" clId="Web-{89C162AD-C849-F234-B41D-197F904A99ED}"/>
    <pc:docChg chg="modSld">
      <pc:chgData name="Robin Mooney" userId="S::rmooney@allivet.com::0fce1be2-2e17-4a4a-98e0-2f70b89a12d2" providerId="AD" clId="Web-{89C162AD-C849-F234-B41D-197F904A99ED}" dt="2019-04-30T12:51:25.438" v="1148" actId="20577"/>
      <pc:docMkLst>
        <pc:docMk/>
      </pc:docMkLst>
      <pc:sldChg chg="modSp">
        <pc:chgData name="Robin Mooney" userId="S::rmooney@allivet.com::0fce1be2-2e17-4a4a-98e0-2f70b89a12d2" providerId="AD" clId="Web-{89C162AD-C849-F234-B41D-197F904A99ED}" dt="2019-04-30T12:22:19.547" v="121" actId="20577"/>
        <pc:sldMkLst>
          <pc:docMk/>
          <pc:sldMk cId="1351141060" sldId="301"/>
        </pc:sldMkLst>
        <pc:spChg chg="mod">
          <ac:chgData name="Robin Mooney" userId="S::rmooney@allivet.com::0fce1be2-2e17-4a4a-98e0-2f70b89a12d2" providerId="AD" clId="Web-{89C162AD-C849-F234-B41D-197F904A99ED}" dt="2019-04-30T12:22:19.547" v="121" actId="20577"/>
          <ac:spMkLst>
            <pc:docMk/>
            <pc:sldMk cId="1351141060" sldId="301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2:51.595" v="139" actId="20577"/>
        <pc:sldMkLst>
          <pc:docMk/>
          <pc:sldMk cId="1283096258" sldId="302"/>
        </pc:sldMkLst>
        <pc:spChg chg="mod">
          <ac:chgData name="Robin Mooney" userId="S::rmooney@allivet.com::0fce1be2-2e17-4a4a-98e0-2f70b89a12d2" providerId="AD" clId="Web-{89C162AD-C849-F234-B41D-197F904A99ED}" dt="2019-04-30T12:22:51.595" v="139" actId="20577"/>
          <ac:spMkLst>
            <pc:docMk/>
            <pc:sldMk cId="1283096258" sldId="302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5:33.057" v="188" actId="20577"/>
        <pc:sldMkLst>
          <pc:docMk/>
          <pc:sldMk cId="1547694753" sldId="303"/>
        </pc:sldMkLst>
        <pc:spChg chg="mod">
          <ac:chgData name="Robin Mooney" userId="S::rmooney@allivet.com::0fce1be2-2e17-4a4a-98e0-2f70b89a12d2" providerId="AD" clId="Web-{89C162AD-C849-F234-B41D-197F904A99ED}" dt="2019-04-30T12:25:33.057" v="188" actId="20577"/>
          <ac:spMkLst>
            <pc:docMk/>
            <pc:sldMk cId="1547694753" sldId="303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9:02.693" v="435" actId="20577"/>
        <pc:sldMkLst>
          <pc:docMk/>
          <pc:sldMk cId="536978231" sldId="307"/>
        </pc:sldMkLst>
        <pc:spChg chg="mod">
          <ac:chgData name="Robin Mooney" userId="S::rmooney@allivet.com::0fce1be2-2e17-4a4a-98e0-2f70b89a12d2" providerId="AD" clId="Web-{89C162AD-C849-F234-B41D-197F904A99ED}" dt="2019-04-30T12:29:02.693" v="435" actId="20577"/>
          <ac:spMkLst>
            <pc:docMk/>
            <pc:sldMk cId="536978231" sldId="307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33:43.052" v="467" actId="20577"/>
        <pc:sldMkLst>
          <pc:docMk/>
          <pc:sldMk cId="2465966308" sldId="308"/>
        </pc:sldMkLst>
        <pc:spChg chg="mod">
          <ac:chgData name="Robin Mooney" userId="S::rmooney@allivet.com::0fce1be2-2e17-4a4a-98e0-2f70b89a12d2" providerId="AD" clId="Web-{89C162AD-C849-F234-B41D-197F904A99ED}" dt="2019-04-30T12:33:43.052" v="467" actId="20577"/>
          <ac:spMkLst>
            <pc:docMk/>
            <pc:sldMk cId="2465966308" sldId="308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51:25.423" v="1147" actId="20577"/>
        <pc:sldMkLst>
          <pc:docMk/>
          <pc:sldMk cId="1109658443" sldId="310"/>
        </pc:sldMkLst>
        <pc:spChg chg="mod">
          <ac:chgData name="Robin Mooney" userId="S::rmooney@allivet.com::0fce1be2-2e17-4a4a-98e0-2f70b89a12d2" providerId="AD" clId="Web-{89C162AD-C849-F234-B41D-197F904A99ED}" dt="2019-04-30T12:51:25.423" v="1147" actId="20577"/>
          <ac:spMkLst>
            <pc:docMk/>
            <pc:sldMk cId="1109658443" sldId="310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50:34.560" v="1143" actId="20577"/>
        <pc:sldMkLst>
          <pc:docMk/>
          <pc:sldMk cId="125770580" sldId="311"/>
        </pc:sldMkLst>
        <pc:spChg chg="mod">
          <ac:chgData name="Robin Mooney" userId="S::rmooney@allivet.com::0fce1be2-2e17-4a4a-98e0-2f70b89a12d2" providerId="AD" clId="Web-{89C162AD-C849-F234-B41D-197F904A99ED}" dt="2019-04-30T12:50:34.560" v="1143" actId="20577"/>
          <ac:spMkLst>
            <pc:docMk/>
            <pc:sldMk cId="125770580" sldId="311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1:05.293" v="46" actId="20577"/>
        <pc:sldMkLst>
          <pc:docMk/>
          <pc:sldMk cId="1827449251" sldId="331"/>
        </pc:sldMkLst>
        <pc:spChg chg="mod">
          <ac:chgData name="Robin Mooney" userId="S::rmooney@allivet.com::0fce1be2-2e17-4a4a-98e0-2f70b89a12d2" providerId="AD" clId="Web-{89C162AD-C849-F234-B41D-197F904A99ED}" dt="2019-04-30T12:21:05.293" v="46" actId="20577"/>
          <ac:spMkLst>
            <pc:docMk/>
            <pc:sldMk cId="1827449251" sldId="331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6:55.952" v="283" actId="20577"/>
        <pc:sldMkLst>
          <pc:docMk/>
          <pc:sldMk cId="2719187284" sldId="332"/>
        </pc:sldMkLst>
        <pc:spChg chg="mod">
          <ac:chgData name="Robin Mooney" userId="S::rmooney@allivet.com::0fce1be2-2e17-4a4a-98e0-2f70b89a12d2" providerId="AD" clId="Web-{89C162AD-C849-F234-B41D-197F904A99ED}" dt="2019-04-30T12:26:55.952" v="283" actId="20577"/>
          <ac:spMkLst>
            <pc:docMk/>
            <pc:sldMk cId="2719187284" sldId="332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19:47.210" v="2" actId="20577"/>
        <pc:sldMkLst>
          <pc:docMk/>
          <pc:sldMk cId="3023827472" sldId="336"/>
        </pc:sldMkLst>
        <pc:spChg chg="mod">
          <ac:chgData name="Robin Mooney" userId="S::rmooney@allivet.com::0fce1be2-2e17-4a4a-98e0-2f70b89a12d2" providerId="AD" clId="Web-{89C162AD-C849-F234-B41D-197F904A99ED}" dt="2019-04-30T12:19:47.210" v="2" actId="20577"/>
          <ac:spMkLst>
            <pc:docMk/>
            <pc:sldMk cId="3023827472" sldId="336"/>
            <ac:spMk id="3" creationId="{4D7026BE-E842-484E-9467-5EDB16B757A6}"/>
          </ac:spMkLst>
        </pc:spChg>
      </pc:sldChg>
      <pc:sldChg chg="modSp">
        <pc:chgData name="Robin Mooney" userId="S::rmooney@allivet.com::0fce1be2-2e17-4a4a-98e0-2f70b89a12d2" providerId="AD" clId="Web-{89C162AD-C849-F234-B41D-197F904A99ED}" dt="2019-04-30T12:23:48.520" v="166" actId="20577"/>
        <pc:sldMkLst>
          <pc:docMk/>
          <pc:sldMk cId="2728874633" sldId="339"/>
        </pc:sldMkLst>
        <pc:spChg chg="mod">
          <ac:chgData name="Robin Mooney" userId="S::rmooney@allivet.com::0fce1be2-2e17-4a4a-98e0-2f70b89a12d2" providerId="AD" clId="Web-{89C162AD-C849-F234-B41D-197F904A99ED}" dt="2019-04-30T12:23:48.520" v="166" actId="20577"/>
          <ac:spMkLst>
            <pc:docMk/>
            <pc:sldMk cId="2728874633" sldId="339"/>
            <ac:spMk id="14" creationId="{C7D04F6E-1F47-4320-8673-4A9B6F806EB4}"/>
          </ac:spMkLst>
        </pc:spChg>
      </pc:sldChg>
    </pc:docChg>
  </pc:docChgLst>
  <pc:docChgLst>
    <pc:chgData name="Receiving 1" userId="S::receiving1@allivet.com::d4558429-5fa3-4898-8bd8-7049c88ade3f" providerId="AD" clId="Web-{E3622628-B482-318C-6792-D5C3A28556EA}"/>
    <pc:docChg chg="modSld">
      <pc:chgData name="Receiving 1" userId="S::receiving1@allivet.com::d4558429-5fa3-4898-8bd8-7049c88ade3f" providerId="AD" clId="Web-{E3622628-B482-318C-6792-D5C3A28556EA}" dt="2018-08-03T15:12:40.473" v="383" actId="20577"/>
      <pc:docMkLst>
        <pc:docMk/>
      </pc:docMkLst>
      <pc:sldChg chg="modSp">
        <pc:chgData name="Receiving 1" userId="S::receiving1@allivet.com::d4558429-5fa3-4898-8bd8-7049c88ade3f" providerId="AD" clId="Web-{E3622628-B482-318C-6792-D5C3A28556EA}" dt="2018-08-03T13:53:46.413" v="2" actId="20577"/>
        <pc:sldMkLst>
          <pc:docMk/>
          <pc:sldMk cId="2336938739" sldId="274"/>
        </pc:sldMkLst>
        <pc:spChg chg="mod">
          <ac:chgData name="Receiving 1" userId="S::receiving1@allivet.com::d4558429-5fa3-4898-8bd8-7049c88ade3f" providerId="AD" clId="Web-{E3622628-B482-318C-6792-D5C3A28556EA}" dt="2018-08-03T13:53:46.413" v="2" actId="20577"/>
          <ac:spMkLst>
            <pc:docMk/>
            <pc:sldMk cId="2336938739" sldId="274"/>
            <ac:spMk id="8" creationId="{4DAD613C-DCCC-4124-9B8B-0654F560A66C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3:55:51.870" v="8" actId="20577"/>
        <pc:sldMkLst>
          <pc:docMk/>
          <pc:sldMk cId="2662921849" sldId="280"/>
        </pc:sldMkLst>
        <pc:spChg chg="mod">
          <ac:chgData name="Receiving 1" userId="S::receiving1@allivet.com::d4558429-5fa3-4898-8bd8-7049c88ade3f" providerId="AD" clId="Web-{E3622628-B482-318C-6792-D5C3A28556EA}" dt="2018-08-03T13:55:51.870" v="8" actId="20577"/>
          <ac:spMkLst>
            <pc:docMk/>
            <pc:sldMk cId="2662921849" sldId="280"/>
            <ac:spMk id="34" creationId="{3CBA9A02-0ED8-4826-BCBB-70FBB8AF7F8B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3:59:20.393" v="12" actId="20577"/>
        <pc:sldMkLst>
          <pc:docMk/>
          <pc:sldMk cId="3130462695" sldId="284"/>
        </pc:sldMkLst>
        <pc:spChg chg="mod">
          <ac:chgData name="Receiving 1" userId="S::receiving1@allivet.com::d4558429-5fa3-4898-8bd8-7049c88ade3f" providerId="AD" clId="Web-{E3622628-B482-318C-6792-D5C3A28556EA}" dt="2018-08-03T13:59:20.393" v="12" actId="20577"/>
          <ac:spMkLst>
            <pc:docMk/>
            <pc:sldMk cId="3130462695" sldId="284"/>
            <ac:spMk id="38" creationId="{171BBBA7-A24E-4F3E-80B4-540177FB0E07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4:02:12.086" v="22" actId="20577"/>
        <pc:sldMkLst>
          <pc:docMk/>
          <pc:sldMk cId="3814346620" sldId="287"/>
        </pc:sldMkLst>
        <pc:spChg chg="mod">
          <ac:chgData name="Receiving 1" userId="S::receiving1@allivet.com::d4558429-5fa3-4898-8bd8-7049c88ade3f" providerId="AD" clId="Web-{E3622628-B482-318C-6792-D5C3A28556EA}" dt="2018-08-03T14:02:12.086" v="22" actId="20577"/>
          <ac:spMkLst>
            <pc:docMk/>
            <pc:sldMk cId="3814346620" sldId="287"/>
            <ac:spMk id="8" creationId="{4DAD613C-DCCC-4124-9B8B-0654F560A66C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4:28:30.920" v="30" actId="20577"/>
        <pc:sldMkLst>
          <pc:docMk/>
          <pc:sldMk cId="2697480593" sldId="300"/>
        </pc:sldMkLst>
        <pc:spChg chg="mod">
          <ac:chgData name="Receiving 1" userId="S::receiving1@allivet.com::d4558429-5fa3-4898-8bd8-7049c88ade3f" providerId="AD" clId="Web-{E3622628-B482-318C-6792-D5C3A28556EA}" dt="2018-08-03T14:28:30.920" v="30" actId="20577"/>
          <ac:spMkLst>
            <pc:docMk/>
            <pc:sldMk cId="2697480593" sldId="300"/>
            <ac:spMk id="8" creationId="{4DAD613C-DCCC-4124-9B8B-0654F560A66C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4:33:23.367" v="48" actId="20577"/>
        <pc:sldMkLst>
          <pc:docMk/>
          <pc:sldMk cId="1283096258" sldId="302"/>
        </pc:sldMkLst>
        <pc:spChg chg="mod">
          <ac:chgData name="Receiving 1" userId="S::receiving1@allivet.com::d4558429-5fa3-4898-8bd8-7049c88ade3f" providerId="AD" clId="Web-{E3622628-B482-318C-6792-D5C3A28556EA}" dt="2018-08-03T14:33:23.367" v="48" actId="20577"/>
          <ac:spMkLst>
            <pc:docMk/>
            <pc:sldMk cId="1283096258" sldId="302"/>
            <ac:spMk id="8" creationId="{4DAD613C-DCCC-4124-9B8B-0654F560A66C}"/>
          </ac:spMkLst>
        </pc:spChg>
      </pc:sldChg>
      <pc:sldChg chg="delSp modSp addAnim delAnim">
        <pc:chgData name="Receiving 1" userId="S::receiving1@allivet.com::d4558429-5fa3-4898-8bd8-7049c88ade3f" providerId="AD" clId="Web-{E3622628-B482-318C-6792-D5C3A28556EA}" dt="2018-08-03T14:51:07.947" v="373" actId="1076"/>
        <pc:sldMkLst>
          <pc:docMk/>
          <pc:sldMk cId="1547694753" sldId="303"/>
        </pc:sldMkLst>
        <pc:spChg chg="mod">
          <ac:chgData name="Receiving 1" userId="S::receiving1@allivet.com::d4558429-5fa3-4898-8bd8-7049c88ade3f" providerId="AD" clId="Web-{E3622628-B482-318C-6792-D5C3A28556EA}" dt="2018-08-03T14:50:18.462" v="367" actId="1076"/>
          <ac:spMkLst>
            <pc:docMk/>
            <pc:sldMk cId="1547694753" sldId="303"/>
            <ac:spMk id="5" creationId="{39CAD059-FDC8-42C5-A9EC-A8918AFF5EDF}"/>
          </ac:spMkLst>
        </pc:spChg>
        <pc:spChg chg="mod">
          <ac:chgData name="Receiving 1" userId="S::receiving1@allivet.com::d4558429-5fa3-4898-8bd8-7049c88ade3f" providerId="AD" clId="Web-{E3622628-B482-318C-6792-D5C3A28556EA}" dt="2018-08-03T14:50:44.712" v="370" actId="20577"/>
          <ac:spMkLst>
            <pc:docMk/>
            <pc:sldMk cId="1547694753" sldId="303"/>
            <ac:spMk id="8" creationId="{4DAD613C-DCCC-4124-9B8B-0654F560A66C}"/>
          </ac:spMkLst>
        </pc:spChg>
        <pc:spChg chg="mod">
          <ac:chgData name="Receiving 1" userId="S::receiving1@allivet.com::d4558429-5fa3-4898-8bd8-7049c88ade3f" providerId="AD" clId="Web-{E3622628-B482-318C-6792-D5C3A28556EA}" dt="2018-08-03T14:51:07.947" v="373" actId="1076"/>
          <ac:spMkLst>
            <pc:docMk/>
            <pc:sldMk cId="1547694753" sldId="303"/>
            <ac:spMk id="9" creationId="{8AA4C3B3-255C-4C95-8EDB-F740E765B6E3}"/>
          </ac:spMkLst>
        </pc:spChg>
        <pc:spChg chg="del mod">
          <ac:chgData name="Receiving 1" userId="S::receiving1@allivet.com::d4558429-5fa3-4898-8bd8-7049c88ade3f" providerId="AD" clId="Web-{E3622628-B482-318C-6792-D5C3A28556EA}" dt="2018-08-03T14:43:29.542" v="140"/>
          <ac:spMkLst>
            <pc:docMk/>
            <pc:sldMk cId="1547694753" sldId="303"/>
            <ac:spMk id="10" creationId="{03F19CB6-F04D-4A94-9134-D3B3AA7D484C}"/>
          </ac:spMkLst>
        </pc:spChg>
        <pc:picChg chg="mod">
          <ac:chgData name="Receiving 1" userId="S::receiving1@allivet.com::d4558429-5fa3-4898-8bd8-7049c88ade3f" providerId="AD" clId="Web-{E3622628-B482-318C-6792-D5C3A28556EA}" dt="2018-08-03T14:50:15.961" v="366" actId="1076"/>
          <ac:picMkLst>
            <pc:docMk/>
            <pc:sldMk cId="1547694753" sldId="303"/>
            <ac:picMk id="2" creationId="{208E7753-06B5-4919-BB55-28F37A770F86}"/>
          </ac:picMkLst>
        </pc:picChg>
      </pc:sldChg>
      <pc:sldChg chg="modSp">
        <pc:chgData name="Receiving 1" userId="S::receiving1@allivet.com::d4558429-5fa3-4898-8bd8-7049c88ade3f" providerId="AD" clId="Web-{E3622628-B482-318C-6792-D5C3A28556EA}" dt="2018-08-03T15:04:04.097" v="378" actId="20577"/>
        <pc:sldMkLst>
          <pc:docMk/>
          <pc:sldMk cId="536978231" sldId="307"/>
        </pc:sldMkLst>
        <pc:spChg chg="mod">
          <ac:chgData name="Receiving 1" userId="S::receiving1@allivet.com::d4558429-5fa3-4898-8bd8-7049c88ade3f" providerId="AD" clId="Web-{E3622628-B482-318C-6792-D5C3A28556EA}" dt="2018-08-03T15:04:04.097" v="378" actId="20577"/>
          <ac:spMkLst>
            <pc:docMk/>
            <pc:sldMk cId="536978231" sldId="307"/>
            <ac:spMk id="8" creationId="{4DAD613C-DCCC-4124-9B8B-0654F560A66C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5:12:40.457" v="382" actId="20577"/>
        <pc:sldMkLst>
          <pc:docMk/>
          <pc:sldMk cId="125770580" sldId="311"/>
        </pc:sldMkLst>
        <pc:spChg chg="mod">
          <ac:chgData name="Receiving 1" userId="S::receiving1@allivet.com::d4558429-5fa3-4898-8bd8-7049c88ade3f" providerId="AD" clId="Web-{E3622628-B482-318C-6792-D5C3A28556EA}" dt="2018-08-03T15:12:40.457" v="382" actId="20577"/>
          <ac:spMkLst>
            <pc:docMk/>
            <pc:sldMk cId="125770580" sldId="311"/>
            <ac:spMk id="8" creationId="{4DAD613C-DCCC-4124-9B8B-0654F560A66C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3:59:25.440" v="14" actId="20577"/>
        <pc:sldMkLst>
          <pc:docMk/>
          <pc:sldMk cId="3130462695" sldId="326"/>
        </pc:sldMkLst>
        <pc:spChg chg="mod">
          <ac:chgData name="Receiving 1" userId="S::receiving1@allivet.com::d4558429-5fa3-4898-8bd8-7049c88ade3f" providerId="AD" clId="Web-{E3622628-B482-318C-6792-D5C3A28556EA}" dt="2018-08-03T13:59:25.440" v="14" actId="20577"/>
          <ac:spMkLst>
            <pc:docMk/>
            <pc:sldMk cId="3130462695" sldId="326"/>
            <ac:spMk id="14" creationId="{171BBBA7-A24E-4F3E-80B4-540177FB0E07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3:59:32.409" v="17" actId="20577"/>
        <pc:sldMkLst>
          <pc:docMk/>
          <pc:sldMk cId="3130462695" sldId="327"/>
        </pc:sldMkLst>
        <pc:spChg chg="mod">
          <ac:chgData name="Receiving 1" userId="S::receiving1@allivet.com::d4558429-5fa3-4898-8bd8-7049c88ade3f" providerId="AD" clId="Web-{E3622628-B482-318C-6792-D5C3A28556EA}" dt="2018-08-03T13:59:32.409" v="17" actId="20577"/>
          <ac:spMkLst>
            <pc:docMk/>
            <pc:sldMk cId="3130462695" sldId="327"/>
            <ac:spMk id="14" creationId="{171BBBA7-A24E-4F3E-80B4-540177FB0E07}"/>
          </ac:spMkLst>
        </pc:spChg>
      </pc:sldChg>
      <pc:sldChg chg="modSp">
        <pc:chgData name="Receiving 1" userId="S::receiving1@allivet.com::d4558429-5fa3-4898-8bd8-7049c88ade3f" providerId="AD" clId="Web-{E3622628-B482-318C-6792-D5C3A28556EA}" dt="2018-08-03T14:26:28.728" v="26" actId="20577"/>
        <pc:sldMkLst>
          <pc:docMk/>
          <pc:sldMk cId="2844369990" sldId="330"/>
        </pc:sldMkLst>
        <pc:spChg chg="mod">
          <ac:chgData name="Receiving 1" userId="S::receiving1@allivet.com::d4558429-5fa3-4898-8bd8-7049c88ade3f" providerId="AD" clId="Web-{E3622628-B482-318C-6792-D5C3A28556EA}" dt="2018-08-03T14:26:28.728" v="26" actId="20577"/>
          <ac:spMkLst>
            <pc:docMk/>
            <pc:sldMk cId="2844369990" sldId="330"/>
            <ac:spMk id="8" creationId="{4DAD613C-DCCC-4124-9B8B-0654F560A66C}"/>
          </ac:spMkLst>
        </pc:spChg>
      </pc:sldChg>
    </pc:docChg>
  </pc:docChgLst>
  <pc:docChgLst>
    <pc:chgData name="Robin Mooney" userId="S::rmooney@allivet.com::0fce1be2-2e17-4a4a-98e0-2f70b89a12d2" providerId="AD" clId="Web-{7DE0C62A-C64D-49D7-656F-20C10D2C87BE}"/>
    <pc:docChg chg="modSld">
      <pc:chgData name="Robin Mooney" userId="S::rmooney@allivet.com::0fce1be2-2e17-4a4a-98e0-2f70b89a12d2" providerId="AD" clId="Web-{7DE0C62A-C64D-49D7-656F-20C10D2C87BE}" dt="2019-04-30T16:41:26.938" v="222" actId="14100"/>
      <pc:docMkLst>
        <pc:docMk/>
      </pc:docMkLst>
      <pc:sldChg chg="modSp">
        <pc:chgData name="Robin Mooney" userId="S::rmooney@allivet.com::0fce1be2-2e17-4a4a-98e0-2f70b89a12d2" providerId="AD" clId="Web-{7DE0C62A-C64D-49D7-656F-20C10D2C87BE}" dt="2019-04-30T16:33:45.738" v="28" actId="20577"/>
        <pc:sldMkLst>
          <pc:docMk/>
          <pc:sldMk cId="2336938739" sldId="274"/>
        </pc:sldMkLst>
        <pc:spChg chg="mod">
          <ac:chgData name="Robin Mooney" userId="S::rmooney@allivet.com::0fce1be2-2e17-4a4a-98e0-2f70b89a12d2" providerId="AD" clId="Web-{7DE0C62A-C64D-49D7-656F-20C10D2C87BE}" dt="2019-04-30T16:33:45.738" v="28" actId="20577"/>
          <ac:spMkLst>
            <pc:docMk/>
            <pc:sldMk cId="2336938739" sldId="274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33:56.175" v="48" actId="20577"/>
        <pc:sldMkLst>
          <pc:docMk/>
          <pc:sldMk cId="2662921849" sldId="280"/>
        </pc:sldMkLst>
        <pc:spChg chg="mod">
          <ac:chgData name="Robin Mooney" userId="S::rmooney@allivet.com::0fce1be2-2e17-4a4a-98e0-2f70b89a12d2" providerId="AD" clId="Web-{7DE0C62A-C64D-49D7-656F-20C10D2C87BE}" dt="2019-04-30T16:33:56.175" v="48" actId="20577"/>
          <ac:spMkLst>
            <pc:docMk/>
            <pc:sldMk cId="2662921849" sldId="280"/>
            <ac:spMk id="34" creationId="{3CBA9A02-0ED8-4826-BCBB-70FBB8AF7F8B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34:15.348" v="52" actId="20577"/>
        <pc:sldMkLst>
          <pc:docMk/>
          <pc:sldMk cId="3572124461" sldId="282"/>
        </pc:sldMkLst>
        <pc:spChg chg="mod">
          <ac:chgData name="Robin Mooney" userId="S::rmooney@allivet.com::0fce1be2-2e17-4a4a-98e0-2f70b89a12d2" providerId="AD" clId="Web-{7DE0C62A-C64D-49D7-656F-20C10D2C87BE}" dt="2019-04-30T16:34:15.348" v="52" actId="20577"/>
          <ac:spMkLst>
            <pc:docMk/>
            <pc:sldMk cId="3572124461" sldId="282"/>
            <ac:spMk id="6" creationId="{D68DC809-6DA8-4256-B186-1BEE98FC20E6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37:02.618" v="114" actId="20577"/>
        <pc:sldMkLst>
          <pc:docMk/>
          <pc:sldMk cId="1109658443" sldId="310"/>
        </pc:sldMkLst>
        <pc:spChg chg="mod">
          <ac:chgData name="Robin Mooney" userId="S::rmooney@allivet.com::0fce1be2-2e17-4a4a-98e0-2f70b89a12d2" providerId="AD" clId="Web-{7DE0C62A-C64D-49D7-656F-20C10D2C87BE}" dt="2019-04-30T16:37:02.618" v="114" actId="20577"/>
          <ac:spMkLst>
            <pc:docMk/>
            <pc:sldMk cId="1109658443" sldId="310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40:25.030" v="219" actId="1076"/>
        <pc:sldMkLst>
          <pc:docMk/>
          <pc:sldMk cId="2119225687" sldId="312"/>
        </pc:sldMkLst>
        <pc:spChg chg="mod">
          <ac:chgData name="Robin Mooney" userId="S::rmooney@allivet.com::0fce1be2-2e17-4a4a-98e0-2f70b89a12d2" providerId="AD" clId="Web-{7DE0C62A-C64D-49D7-656F-20C10D2C87BE}" dt="2019-04-30T16:40:20.467" v="217" actId="14100"/>
          <ac:spMkLst>
            <pc:docMk/>
            <pc:sldMk cId="2119225687" sldId="312"/>
            <ac:spMk id="8" creationId="{4DAD613C-DCCC-4124-9B8B-0654F560A66C}"/>
          </ac:spMkLst>
        </pc:spChg>
        <pc:picChg chg="mod">
          <ac:chgData name="Robin Mooney" userId="S::rmooney@allivet.com::0fce1be2-2e17-4a4a-98e0-2f70b89a12d2" providerId="AD" clId="Web-{7DE0C62A-C64D-49D7-656F-20C10D2C87BE}" dt="2019-04-30T16:40:25.030" v="219" actId="1076"/>
          <ac:picMkLst>
            <pc:docMk/>
            <pc:sldMk cId="2119225687" sldId="312"/>
            <ac:picMk id="2" creationId="{B0E26926-26A5-4E45-BE38-C40E47C64743}"/>
          </ac:picMkLst>
        </pc:picChg>
      </pc:sldChg>
      <pc:sldChg chg="modSp">
        <pc:chgData name="Robin Mooney" userId="S::rmooney@allivet.com::0fce1be2-2e17-4a4a-98e0-2f70b89a12d2" providerId="AD" clId="Web-{7DE0C62A-C64D-49D7-656F-20C10D2C87BE}" dt="2019-04-30T16:38:34.902" v="181" actId="20577"/>
        <pc:sldMkLst>
          <pc:docMk/>
          <pc:sldMk cId="3197120952" sldId="313"/>
        </pc:sldMkLst>
        <pc:spChg chg="mod">
          <ac:chgData name="Robin Mooney" userId="S::rmooney@allivet.com::0fce1be2-2e17-4a4a-98e0-2f70b89a12d2" providerId="AD" clId="Web-{7DE0C62A-C64D-49D7-656F-20C10D2C87BE}" dt="2019-04-30T16:38:34.902" v="181" actId="20577"/>
          <ac:spMkLst>
            <pc:docMk/>
            <pc:sldMk cId="3197120952" sldId="313"/>
            <ac:spMk id="8" creationId="{4DAD613C-DCCC-4124-9B8B-0654F560A66C}"/>
          </ac:spMkLst>
        </pc:spChg>
        <pc:picChg chg="mod">
          <ac:chgData name="Robin Mooney" userId="S::rmooney@allivet.com::0fce1be2-2e17-4a4a-98e0-2f70b89a12d2" providerId="AD" clId="Web-{7DE0C62A-C64D-49D7-656F-20C10D2C87BE}" dt="2019-04-30T16:38:14.870" v="160" actId="1076"/>
          <ac:picMkLst>
            <pc:docMk/>
            <pc:sldMk cId="3197120952" sldId="313"/>
            <ac:picMk id="6" creationId="{81B2B19D-BE1E-4944-93E2-589F659D08A1}"/>
          </ac:picMkLst>
        </pc:picChg>
      </pc:sldChg>
      <pc:sldChg chg="modSp">
        <pc:chgData name="Robin Mooney" userId="S::rmooney@allivet.com::0fce1be2-2e17-4a4a-98e0-2f70b89a12d2" providerId="AD" clId="Web-{7DE0C62A-C64D-49D7-656F-20C10D2C87BE}" dt="2019-04-30T16:35:39.163" v="76" actId="20577"/>
        <pc:sldMkLst>
          <pc:docMk/>
          <pc:sldMk cId="1864644717" sldId="317"/>
        </pc:sldMkLst>
        <pc:spChg chg="mod">
          <ac:chgData name="Robin Mooney" userId="S::rmooney@allivet.com::0fce1be2-2e17-4a4a-98e0-2f70b89a12d2" providerId="AD" clId="Web-{7DE0C62A-C64D-49D7-656F-20C10D2C87BE}" dt="2019-04-30T16:35:39.163" v="76" actId="20577"/>
          <ac:spMkLst>
            <pc:docMk/>
            <pc:sldMk cId="1864644717" sldId="317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39:24.809" v="187" actId="20577"/>
        <pc:sldMkLst>
          <pc:docMk/>
          <pc:sldMk cId="2550938351" sldId="318"/>
        </pc:sldMkLst>
        <pc:spChg chg="mod">
          <ac:chgData name="Robin Mooney" userId="S::rmooney@allivet.com::0fce1be2-2e17-4a4a-98e0-2f70b89a12d2" providerId="AD" clId="Web-{7DE0C62A-C64D-49D7-656F-20C10D2C87BE}" dt="2019-04-30T16:39:24.809" v="187" actId="20577"/>
          <ac:spMkLst>
            <pc:docMk/>
            <pc:sldMk cId="2550938351" sldId="318"/>
            <ac:spMk id="5" creationId="{67583009-D3A4-412A-8E6A-341AE196A5CF}"/>
          </ac:spMkLst>
        </pc:spChg>
      </pc:sldChg>
      <pc:sldChg chg="modSp">
        <pc:chgData name="Robin Mooney" userId="S::rmooney@allivet.com::0fce1be2-2e17-4a4a-98e0-2f70b89a12d2" providerId="AD" clId="Web-{7DE0C62A-C64D-49D7-656F-20C10D2C87BE}" dt="2019-04-30T16:39:47.326" v="207" actId="20577"/>
        <pc:sldMkLst>
          <pc:docMk/>
          <pc:sldMk cId="3034877728" sldId="321"/>
        </pc:sldMkLst>
        <pc:spChg chg="mod">
          <ac:chgData name="Robin Mooney" userId="S::rmooney@allivet.com::0fce1be2-2e17-4a4a-98e0-2f70b89a12d2" providerId="AD" clId="Web-{7DE0C62A-C64D-49D7-656F-20C10D2C87BE}" dt="2019-04-30T16:39:47.326" v="207" actId="20577"/>
          <ac:spMkLst>
            <pc:docMk/>
            <pc:sldMk cId="3034877728" sldId="321"/>
            <ac:spMk id="8" creationId="{4DAD613C-DCCC-4124-9B8B-0654F560A66C}"/>
          </ac:spMkLst>
        </pc:spChg>
      </pc:sldChg>
      <pc:sldChg chg="addSp modSp">
        <pc:chgData name="Robin Mooney" userId="S::rmooney@allivet.com::0fce1be2-2e17-4a4a-98e0-2f70b89a12d2" providerId="AD" clId="Web-{7DE0C62A-C64D-49D7-656F-20C10D2C87BE}" dt="2019-04-30T16:41:26.938" v="222" actId="14100"/>
        <pc:sldMkLst>
          <pc:docMk/>
          <pc:sldMk cId="848316993" sldId="337"/>
        </pc:sldMkLst>
        <pc:picChg chg="add mod">
          <ac:chgData name="Robin Mooney" userId="S::rmooney@allivet.com::0fce1be2-2e17-4a4a-98e0-2f70b89a12d2" providerId="AD" clId="Web-{7DE0C62A-C64D-49D7-656F-20C10D2C87BE}" dt="2019-04-30T16:41:26.938" v="222" actId="14100"/>
          <ac:picMkLst>
            <pc:docMk/>
            <pc:sldMk cId="848316993" sldId="337"/>
            <ac:picMk id="2" creationId="{26EE5E96-784A-4FA7-B115-863BBD14F44A}"/>
          </ac:picMkLst>
        </pc:picChg>
      </pc:sldChg>
    </pc:docChg>
  </pc:docChgLst>
  <pc:docChgLst>
    <pc:chgData name="Robin Mooney" userId="S::rmooney@allivet.com::0fce1be2-2e17-4a4a-98e0-2f70b89a12d2" providerId="AD" clId="Web-{D0CDE369-E130-69BC-F559-A037D7BA8955}"/>
    <pc:docChg chg="modSld">
      <pc:chgData name="Robin Mooney" userId="S::rmooney@allivet.com::0fce1be2-2e17-4a4a-98e0-2f70b89a12d2" providerId="AD" clId="Web-{D0CDE369-E130-69BC-F559-A037D7BA8955}" dt="2019-04-29T20:59:17.896" v="197" actId="20577"/>
      <pc:docMkLst>
        <pc:docMk/>
      </pc:docMkLst>
      <pc:sldChg chg="modSp">
        <pc:chgData name="Robin Mooney" userId="S::rmooney@allivet.com::0fce1be2-2e17-4a4a-98e0-2f70b89a12d2" providerId="AD" clId="Web-{D0CDE369-E130-69BC-F559-A037D7BA8955}" dt="2019-04-29T20:24:35.485" v="10" actId="20577"/>
        <pc:sldMkLst>
          <pc:docMk/>
          <pc:sldMk cId="1470395261" sldId="290"/>
        </pc:sldMkLst>
        <pc:spChg chg="mod">
          <ac:chgData name="Robin Mooney" userId="S::rmooney@allivet.com::0fce1be2-2e17-4a4a-98e0-2f70b89a12d2" providerId="AD" clId="Web-{D0CDE369-E130-69BC-F559-A037D7BA8955}" dt="2019-04-29T20:24:35.485" v="10" actId="20577"/>
          <ac:spMkLst>
            <pc:docMk/>
            <pc:sldMk cId="1470395261" sldId="290"/>
            <ac:spMk id="8" creationId="{350A094B-37B1-4D83-9BC8-8EEC8123413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40:08.257" v="133" actId="20577"/>
        <pc:sldMkLst>
          <pc:docMk/>
          <pc:sldMk cId="2241653719" sldId="298"/>
        </pc:sldMkLst>
        <pc:spChg chg="mod">
          <ac:chgData name="Robin Mooney" userId="S::rmooney@allivet.com::0fce1be2-2e17-4a4a-98e0-2f70b89a12d2" providerId="AD" clId="Web-{D0CDE369-E130-69BC-F559-A037D7BA8955}" dt="2019-04-29T20:40:08.257" v="133" actId="20577"/>
          <ac:spMkLst>
            <pc:docMk/>
            <pc:sldMk cId="2241653719" sldId="298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43:04.326" v="146" actId="20577"/>
        <pc:sldMkLst>
          <pc:docMk/>
          <pc:sldMk cId="1351141060" sldId="301"/>
        </pc:sldMkLst>
        <pc:spChg chg="mod">
          <ac:chgData name="Robin Mooney" userId="S::rmooney@allivet.com::0fce1be2-2e17-4a4a-98e0-2f70b89a12d2" providerId="AD" clId="Web-{D0CDE369-E130-69BC-F559-A037D7BA8955}" dt="2019-04-29T20:43:04.326" v="146" actId="20577"/>
          <ac:spMkLst>
            <pc:docMk/>
            <pc:sldMk cId="1351141060" sldId="301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45:04.550" v="186" actId="20577"/>
        <pc:sldMkLst>
          <pc:docMk/>
          <pc:sldMk cId="1283096258" sldId="302"/>
        </pc:sldMkLst>
        <pc:spChg chg="mod">
          <ac:chgData name="Robin Mooney" userId="S::rmooney@allivet.com::0fce1be2-2e17-4a4a-98e0-2f70b89a12d2" providerId="AD" clId="Web-{D0CDE369-E130-69BC-F559-A037D7BA8955}" dt="2019-04-29T20:45:04.550" v="186" actId="20577"/>
          <ac:spMkLst>
            <pc:docMk/>
            <pc:sldMk cId="1283096258" sldId="302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57:29.407" v="190" actId="20577"/>
        <pc:sldMkLst>
          <pc:docMk/>
          <pc:sldMk cId="2829773545" sldId="304"/>
        </pc:sldMkLst>
        <pc:spChg chg="mod">
          <ac:chgData name="Robin Mooney" userId="S::rmooney@allivet.com::0fce1be2-2e17-4a4a-98e0-2f70b89a12d2" providerId="AD" clId="Web-{D0CDE369-E130-69BC-F559-A037D7BA8955}" dt="2019-04-29T20:57:29.407" v="190" actId="20577"/>
          <ac:spMkLst>
            <pc:docMk/>
            <pc:sldMk cId="2829773545" sldId="304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59:17.896" v="196" actId="20577"/>
        <pc:sldMkLst>
          <pc:docMk/>
          <pc:sldMk cId="2550938351" sldId="318"/>
        </pc:sldMkLst>
        <pc:spChg chg="mod">
          <ac:chgData name="Robin Mooney" userId="S::rmooney@allivet.com::0fce1be2-2e17-4a4a-98e0-2f70b89a12d2" providerId="AD" clId="Web-{D0CDE369-E130-69BC-F559-A037D7BA8955}" dt="2019-04-29T20:59:17.896" v="196" actId="20577"/>
          <ac:spMkLst>
            <pc:docMk/>
            <pc:sldMk cId="2550938351" sldId="318"/>
            <ac:spMk id="5" creationId="{67583009-D3A4-412A-8E6A-341AE196A5CF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39:05.535" v="129" actId="20577"/>
        <pc:sldMkLst>
          <pc:docMk/>
          <pc:sldMk cId="2844369990" sldId="330"/>
        </pc:sldMkLst>
        <pc:spChg chg="mod">
          <ac:chgData name="Robin Mooney" userId="S::rmooney@allivet.com::0fce1be2-2e17-4a4a-98e0-2f70b89a12d2" providerId="AD" clId="Web-{D0CDE369-E130-69BC-F559-A037D7BA8955}" dt="2019-04-29T20:39:05.535" v="129" actId="20577"/>
          <ac:spMkLst>
            <pc:docMk/>
            <pc:sldMk cId="2844369990" sldId="330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27:21.445" v="20" actId="20577"/>
        <pc:sldMkLst>
          <pc:docMk/>
          <pc:sldMk cId="1827449251" sldId="331"/>
        </pc:sldMkLst>
        <pc:spChg chg="mod">
          <ac:chgData name="Robin Mooney" userId="S::rmooney@allivet.com::0fce1be2-2e17-4a4a-98e0-2f70b89a12d2" providerId="AD" clId="Web-{D0CDE369-E130-69BC-F559-A037D7BA8955}" dt="2019-04-29T20:27:21.445" v="20" actId="20577"/>
          <ac:spMkLst>
            <pc:docMk/>
            <pc:sldMk cId="1827449251" sldId="331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23:44.796" v="5" actId="14100"/>
        <pc:sldMkLst>
          <pc:docMk/>
          <pc:sldMk cId="980926257" sldId="335"/>
        </pc:sldMkLst>
        <pc:spChg chg="mod">
          <ac:chgData name="Robin Mooney" userId="S::rmooney@allivet.com::0fce1be2-2e17-4a4a-98e0-2f70b89a12d2" providerId="AD" clId="Web-{D0CDE369-E130-69BC-F559-A037D7BA8955}" dt="2019-04-29T20:23:44.796" v="5" actId="14100"/>
          <ac:spMkLst>
            <pc:docMk/>
            <pc:sldMk cId="980926257" sldId="335"/>
            <ac:spMk id="3" creationId="{BD16C8F4-A461-4C0A-A8F5-B5240BF23C8D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57:46.548" v="194" actId="20577"/>
        <pc:sldMkLst>
          <pc:docMk/>
          <pc:sldMk cId="848316993" sldId="337"/>
        </pc:sldMkLst>
        <pc:spChg chg="mod">
          <ac:chgData name="Robin Mooney" userId="S::rmooney@allivet.com::0fce1be2-2e17-4a4a-98e0-2f70b89a12d2" providerId="AD" clId="Web-{D0CDE369-E130-69BC-F559-A037D7BA8955}" dt="2019-04-29T20:57:46.548" v="194" actId="20577"/>
          <ac:spMkLst>
            <pc:docMk/>
            <pc:sldMk cId="848316993" sldId="337"/>
            <ac:spMk id="8" creationId="{4DAD613C-DCCC-4124-9B8B-0654F560A66C}"/>
          </ac:spMkLst>
        </pc:spChg>
      </pc:sldChg>
      <pc:sldChg chg="modSp">
        <pc:chgData name="Robin Mooney" userId="S::rmooney@allivet.com::0fce1be2-2e17-4a4a-98e0-2f70b89a12d2" providerId="AD" clId="Web-{D0CDE369-E130-69BC-F559-A037D7BA8955}" dt="2019-04-29T20:44:38.939" v="166" actId="20577"/>
        <pc:sldMkLst>
          <pc:docMk/>
          <pc:sldMk cId="2728874633" sldId="339"/>
        </pc:sldMkLst>
        <pc:spChg chg="mod">
          <ac:chgData name="Robin Mooney" userId="S::rmooney@allivet.com::0fce1be2-2e17-4a4a-98e0-2f70b89a12d2" providerId="AD" clId="Web-{D0CDE369-E130-69BC-F559-A037D7BA8955}" dt="2019-04-29T20:44:38.939" v="166" actId="20577"/>
          <ac:spMkLst>
            <pc:docMk/>
            <pc:sldMk cId="2728874633" sldId="339"/>
            <ac:spMk id="14" creationId="{C7D04F6E-1F47-4320-8673-4A9B6F806EB4}"/>
          </ac:spMkLst>
        </pc:spChg>
      </pc:sldChg>
    </pc:docChg>
  </pc:docChgLst>
  <pc:docChgLst>
    <pc:chgData name="Daniela Reyes" userId="S::dreyes@allivet.com::93685f7f-c5fe-462d-9751-8f2fa8261c6a" providerId="AD" clId="Web-{C2063C66-B823-AB99-B536-47D5409EFB9C}"/>
    <pc:docChg chg="addSld delSld modSld">
      <pc:chgData name="Daniela Reyes" userId="S::dreyes@allivet.com::93685f7f-c5fe-462d-9751-8f2fa8261c6a" providerId="AD" clId="Web-{C2063C66-B823-AB99-B536-47D5409EFB9C}" dt="2019-04-22T22:39:10.834" v="2397"/>
      <pc:docMkLst>
        <pc:docMk/>
      </pc:docMkLst>
      <pc:sldChg chg="addSp delSp modSp delAnim">
        <pc:chgData name="Daniela Reyes" userId="S::dreyes@allivet.com::93685f7f-c5fe-462d-9751-8f2fa8261c6a" providerId="AD" clId="Web-{C2063C66-B823-AB99-B536-47D5409EFB9C}" dt="2019-04-22T18:45:54.748" v="450" actId="1076"/>
        <pc:sldMkLst>
          <pc:docMk/>
          <pc:sldMk cId="3521201341" sldId="281"/>
        </pc:sldMkLst>
        <pc:spChg chg="mod">
          <ac:chgData name="Daniela Reyes" userId="S::dreyes@allivet.com::93685f7f-c5fe-462d-9751-8f2fa8261c6a" providerId="AD" clId="Web-{C2063C66-B823-AB99-B536-47D5409EFB9C}" dt="2019-04-22T18:45:49.748" v="448" actId="1076"/>
          <ac:spMkLst>
            <pc:docMk/>
            <pc:sldMk cId="3521201341" sldId="281"/>
            <ac:spMk id="6" creationId="{D68DC809-6DA8-4256-B186-1BEE98FC20E6}"/>
          </ac:spMkLst>
        </pc:spChg>
        <pc:spChg chg="del">
          <ac:chgData name="Daniela Reyes" userId="S::dreyes@allivet.com::93685f7f-c5fe-462d-9751-8f2fa8261c6a" providerId="AD" clId="Web-{C2063C66-B823-AB99-B536-47D5409EFB9C}" dt="2019-04-22T14:33:26.287" v="3"/>
          <ac:spMkLst>
            <pc:docMk/>
            <pc:sldMk cId="3521201341" sldId="281"/>
            <ac:spMk id="8" creationId="{2ADB2E47-9B34-46DD-BBD5-BA88B93DF1A4}"/>
          </ac:spMkLst>
        </pc:spChg>
        <pc:spChg chg="del">
          <ac:chgData name="Daniela Reyes" userId="S::dreyes@allivet.com::93685f7f-c5fe-462d-9751-8f2fa8261c6a" providerId="AD" clId="Web-{C2063C66-B823-AB99-B536-47D5409EFB9C}" dt="2019-04-22T14:33:27.178" v="4"/>
          <ac:spMkLst>
            <pc:docMk/>
            <pc:sldMk cId="3521201341" sldId="281"/>
            <ac:spMk id="9" creationId="{DC6E772A-81C8-49EA-B48E-0F9261D3A13F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4:36:46.352" v="12"/>
          <ac:spMkLst>
            <pc:docMk/>
            <pc:sldMk cId="3521201341" sldId="281"/>
            <ac:spMk id="11" creationId="{18AEEC43-E6BB-420B-8425-C4B45BBFAA09}"/>
          </ac:spMkLst>
        </pc:spChg>
        <pc:picChg chg="add mod">
          <ac:chgData name="Daniela Reyes" userId="S::dreyes@allivet.com::93685f7f-c5fe-462d-9751-8f2fa8261c6a" providerId="AD" clId="Web-{C2063C66-B823-AB99-B536-47D5409EFB9C}" dt="2019-04-22T18:45:54.748" v="450" actId="1076"/>
          <ac:picMkLst>
            <pc:docMk/>
            <pc:sldMk cId="3521201341" sldId="281"/>
            <ac:picMk id="3" creationId="{B5EA9366-5B88-40EB-AA5E-A8075AA3F4D8}"/>
          </ac:picMkLst>
        </pc:picChg>
        <pc:picChg chg="del mod">
          <ac:chgData name="Daniela Reyes" userId="S::dreyes@allivet.com::93685f7f-c5fe-462d-9751-8f2fa8261c6a" providerId="AD" clId="Web-{C2063C66-B823-AB99-B536-47D5409EFB9C}" dt="2019-04-22T14:33:52.116" v="8"/>
          <ac:picMkLst>
            <pc:docMk/>
            <pc:sldMk cId="3521201341" sldId="281"/>
            <ac:picMk id="5" creationId="{8C2DEAFF-A0D7-4C89-98AD-A81587772859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4:37:47.212" v="19" actId="1076"/>
        <pc:sldMkLst>
          <pc:docMk/>
          <pc:sldMk cId="3572124461" sldId="282"/>
        </pc:sldMkLst>
        <pc:picChg chg="add mod">
          <ac:chgData name="Daniela Reyes" userId="S::dreyes@allivet.com::93685f7f-c5fe-462d-9751-8f2fa8261c6a" providerId="AD" clId="Web-{C2063C66-B823-AB99-B536-47D5409EFB9C}" dt="2019-04-22T14:37:47.212" v="19" actId="1076"/>
          <ac:picMkLst>
            <pc:docMk/>
            <pc:sldMk cId="3572124461" sldId="282"/>
            <ac:picMk id="2" creationId="{65E7DFC1-E725-4AB7-AF05-28F14DED577F}"/>
          </ac:picMkLst>
        </pc:picChg>
        <pc:picChg chg="del">
          <ac:chgData name="Daniela Reyes" userId="S::dreyes@allivet.com::93685f7f-c5fe-462d-9751-8f2fa8261c6a" providerId="AD" clId="Web-{C2063C66-B823-AB99-B536-47D5409EFB9C}" dt="2019-04-22T14:37:34.743" v="13"/>
          <ac:picMkLst>
            <pc:docMk/>
            <pc:sldMk cId="3572124461" sldId="282"/>
            <ac:picMk id="10" creationId="{6E2B5DEF-F1DD-4B4A-B4B3-2B7A1703EA92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4:42:50.263" v="44" actId="1076"/>
        <pc:sldMkLst>
          <pc:docMk/>
          <pc:sldMk cId="3130462695" sldId="284"/>
        </pc:sldMkLst>
        <pc:spChg chg="add del mod">
          <ac:chgData name="Daniela Reyes" userId="S::dreyes@allivet.com::93685f7f-c5fe-462d-9751-8f2fa8261c6a" providerId="AD" clId="Web-{C2063C66-B823-AB99-B536-47D5409EFB9C}" dt="2019-04-22T14:41:38.152" v="28"/>
          <ac:spMkLst>
            <pc:docMk/>
            <pc:sldMk cId="3130462695" sldId="284"/>
            <ac:spMk id="6" creationId="{7BAB6805-3337-4C6E-A3F4-AEDEC628B20E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4:41:41.574" v="30"/>
          <ac:spMkLst>
            <pc:docMk/>
            <pc:sldMk cId="3130462695" sldId="284"/>
            <ac:spMk id="8" creationId="{5435CA29-5995-4F23-8EF8-12C705690A96}"/>
          </ac:spMkLst>
        </pc:spChg>
        <pc:picChg chg="add mod">
          <ac:chgData name="Daniela Reyes" userId="S::dreyes@allivet.com::93685f7f-c5fe-462d-9751-8f2fa8261c6a" providerId="AD" clId="Web-{C2063C66-B823-AB99-B536-47D5409EFB9C}" dt="2019-04-22T14:42:45.700" v="43" actId="1076"/>
          <ac:picMkLst>
            <pc:docMk/>
            <pc:sldMk cId="3130462695" sldId="284"/>
            <ac:picMk id="2" creationId="{36FB5BBE-271E-4839-9D88-EEE657FC54E9}"/>
          </ac:picMkLst>
        </pc:picChg>
        <pc:picChg chg="del">
          <ac:chgData name="Daniela Reyes" userId="S::dreyes@allivet.com::93685f7f-c5fe-462d-9751-8f2fa8261c6a" providerId="AD" clId="Web-{C2063C66-B823-AB99-B536-47D5409EFB9C}" dt="2019-04-22T14:41:39.387" v="29"/>
          <ac:picMkLst>
            <pc:docMk/>
            <pc:sldMk cId="3130462695" sldId="284"/>
            <ac:picMk id="5" creationId="{B7839B07-3F24-4214-B25C-7E64EBFE961C}"/>
          </ac:picMkLst>
        </pc:picChg>
        <pc:picChg chg="add mod ord modCrop">
          <ac:chgData name="Daniela Reyes" userId="S::dreyes@allivet.com::93685f7f-c5fe-462d-9751-8f2fa8261c6a" providerId="AD" clId="Web-{C2063C66-B823-AB99-B536-47D5409EFB9C}" dt="2019-04-22T14:42:50.263" v="44" actId="1076"/>
          <ac:picMkLst>
            <pc:docMk/>
            <pc:sldMk cId="3130462695" sldId="284"/>
            <ac:picMk id="9" creationId="{7A8EF7E4-ADC6-4B4D-A3E3-F25D8A52D78D}"/>
          </ac:picMkLst>
        </pc:picChg>
        <pc:picChg chg="del mod">
          <ac:chgData name="Daniela Reyes" userId="S::dreyes@allivet.com::93685f7f-c5fe-462d-9751-8f2fa8261c6a" providerId="AD" clId="Web-{C2063C66-B823-AB99-B536-47D5409EFB9C}" dt="2019-04-22T14:41:27.684" v="27"/>
          <ac:picMkLst>
            <pc:docMk/>
            <pc:sldMk cId="3130462695" sldId="284"/>
            <ac:picMk id="36" creationId="{C9AB0B43-AFF1-4057-A7F2-7474A8A1E658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8:49:43.927" v="479" actId="1076"/>
        <pc:sldMkLst>
          <pc:docMk/>
          <pc:sldMk cId="3814346620" sldId="287"/>
        </pc:sldMkLst>
        <pc:spChg chg="add del mod">
          <ac:chgData name="Daniela Reyes" userId="S::dreyes@allivet.com::93685f7f-c5fe-462d-9751-8f2fa8261c6a" providerId="AD" clId="Web-{C2063C66-B823-AB99-B536-47D5409EFB9C}" dt="2019-04-22T15:18:56.449" v="89"/>
          <ac:spMkLst>
            <pc:docMk/>
            <pc:sldMk cId="3814346620" sldId="287"/>
            <ac:spMk id="3" creationId="{CB66B9E2-A3C0-408F-838A-228414E6BF6C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8:48:04.408" v="458"/>
          <ac:spMkLst>
            <pc:docMk/>
            <pc:sldMk cId="3814346620" sldId="287"/>
            <ac:spMk id="3" creationId="{D5B9CAE3-5AAE-4403-B91C-4808C0D64456}"/>
          </ac:spMkLst>
        </pc:spChg>
        <pc:picChg chg="del">
          <ac:chgData name="Daniela Reyes" userId="S::dreyes@allivet.com::93685f7f-c5fe-462d-9751-8f2fa8261c6a" providerId="AD" clId="Web-{C2063C66-B823-AB99-B536-47D5409EFB9C}" dt="2019-04-22T15:18:44.902" v="82"/>
          <ac:picMkLst>
            <pc:docMk/>
            <pc:sldMk cId="3814346620" sldId="287"/>
            <ac:picMk id="4" creationId="{29AC0B3B-92B4-430C-B7DE-72AA05796CBD}"/>
          </ac:picMkLst>
        </pc:picChg>
        <pc:picChg chg="add mod ord">
          <ac:chgData name="Daniela Reyes" userId="S::dreyes@allivet.com::93685f7f-c5fe-462d-9751-8f2fa8261c6a" providerId="AD" clId="Web-{C2063C66-B823-AB99-B536-47D5409EFB9C}" dt="2019-04-22T18:48:40.675" v="463" actId="1076"/>
          <ac:picMkLst>
            <pc:docMk/>
            <pc:sldMk cId="3814346620" sldId="287"/>
            <ac:picMk id="4" creationId="{D3C946F5-79E4-48CC-AA6C-B4BFFBD5F4C6}"/>
          </ac:picMkLst>
        </pc:picChg>
        <pc:picChg chg="add del mod ord">
          <ac:chgData name="Daniela Reyes" userId="S::dreyes@allivet.com::93685f7f-c5fe-462d-9751-8f2fa8261c6a" providerId="AD" clId="Web-{C2063C66-B823-AB99-B536-47D5409EFB9C}" dt="2019-04-22T18:48:02.018" v="457"/>
          <ac:picMkLst>
            <pc:docMk/>
            <pc:sldMk cId="3814346620" sldId="287"/>
            <ac:picMk id="5" creationId="{3AD04215-6E94-452D-8023-B30D36E7F5F7}"/>
          </ac:picMkLst>
        </pc:picChg>
        <pc:picChg chg="add mod">
          <ac:chgData name="Daniela Reyes" userId="S::dreyes@allivet.com::93685f7f-c5fe-462d-9751-8f2fa8261c6a" providerId="AD" clId="Web-{C2063C66-B823-AB99-B536-47D5409EFB9C}" dt="2019-04-22T18:49:43.927" v="479" actId="1076"/>
          <ac:picMkLst>
            <pc:docMk/>
            <pc:sldMk cId="3814346620" sldId="287"/>
            <ac:picMk id="9" creationId="{A96C2115-882E-4E92-8E81-E98AB27654CA}"/>
          </ac:picMkLst>
        </pc:picChg>
        <pc:picChg chg="add mod">
          <ac:chgData name="Daniela Reyes" userId="S::dreyes@allivet.com::93685f7f-c5fe-462d-9751-8f2fa8261c6a" providerId="AD" clId="Web-{C2063C66-B823-AB99-B536-47D5409EFB9C}" dt="2019-04-22T18:49:41.458" v="478" actId="1076"/>
          <ac:picMkLst>
            <pc:docMk/>
            <pc:sldMk cId="3814346620" sldId="287"/>
            <ac:picMk id="11" creationId="{62D43CF1-7E04-4973-A830-FAE0B75FC882}"/>
          </ac:picMkLst>
        </pc:picChg>
      </pc:sldChg>
      <pc:sldChg chg="addSp delSp modSp delAnim">
        <pc:chgData name="Daniela Reyes" userId="S::dreyes@allivet.com::93685f7f-c5fe-462d-9751-8f2fa8261c6a" providerId="AD" clId="Web-{C2063C66-B823-AB99-B536-47D5409EFB9C}" dt="2019-04-22T18:50:04.240" v="482" actId="1076"/>
        <pc:sldMkLst>
          <pc:docMk/>
          <pc:sldMk cId="3699527717" sldId="288"/>
        </pc:sldMkLst>
        <pc:spChg chg="del">
          <ac:chgData name="Daniela Reyes" userId="S::dreyes@allivet.com::93685f7f-c5fe-462d-9751-8f2fa8261c6a" providerId="AD" clId="Web-{C2063C66-B823-AB99-B536-47D5409EFB9C}" dt="2019-04-22T15:21:36.747" v="107"/>
          <ac:spMkLst>
            <pc:docMk/>
            <pc:sldMk cId="3699527717" sldId="288"/>
            <ac:spMk id="3" creationId="{1EDF8182-1C4F-45EC-8942-BA3972DC480E}"/>
          </ac:spMkLst>
        </pc:spChg>
        <pc:spChg chg="del mod">
          <ac:chgData name="Daniela Reyes" userId="S::dreyes@allivet.com::93685f7f-c5fe-462d-9751-8f2fa8261c6a" providerId="AD" clId="Web-{C2063C66-B823-AB99-B536-47D5409EFB9C}" dt="2019-04-22T15:21:35.794" v="106"/>
          <ac:spMkLst>
            <pc:docMk/>
            <pc:sldMk cId="3699527717" sldId="288"/>
            <ac:spMk id="6" creationId="{00FF5C3C-3847-4E67-B87B-21D47D25856B}"/>
          </ac:spMkLst>
        </pc:spChg>
        <pc:spChg chg="del">
          <ac:chgData name="Daniela Reyes" userId="S::dreyes@allivet.com::93685f7f-c5fe-462d-9751-8f2fa8261c6a" providerId="AD" clId="Web-{C2063C66-B823-AB99-B536-47D5409EFB9C}" dt="2019-04-22T15:21:37.981" v="108"/>
          <ac:spMkLst>
            <pc:docMk/>
            <pc:sldMk cId="3699527717" sldId="288"/>
            <ac:spMk id="8" creationId="{DEAAABBB-CC39-497F-9001-929F2149C18F}"/>
          </ac:spMkLst>
        </pc:spChg>
        <pc:picChg chg="del mod">
          <ac:chgData name="Daniela Reyes" userId="S::dreyes@allivet.com::93685f7f-c5fe-462d-9751-8f2fa8261c6a" providerId="AD" clId="Web-{C2063C66-B823-AB99-B536-47D5409EFB9C}" dt="2019-04-22T15:20:21.418" v="98"/>
          <ac:picMkLst>
            <pc:docMk/>
            <pc:sldMk cId="3699527717" sldId="288"/>
            <ac:picMk id="2" creationId="{DE6695A8-B822-4761-8168-AC471A7416C4}"/>
          </ac:picMkLst>
        </pc:picChg>
        <pc:picChg chg="add mod">
          <ac:chgData name="Daniela Reyes" userId="S::dreyes@allivet.com::93685f7f-c5fe-462d-9751-8f2fa8261c6a" providerId="AD" clId="Web-{C2063C66-B823-AB99-B536-47D5409EFB9C}" dt="2019-04-22T18:50:01.646" v="481" actId="1076"/>
          <ac:picMkLst>
            <pc:docMk/>
            <pc:sldMk cId="3699527717" sldId="288"/>
            <ac:picMk id="4" creationId="{D6B94911-66CC-48B9-8C32-0AF0AD72354D}"/>
          </ac:picMkLst>
        </pc:picChg>
        <pc:picChg chg="add mod">
          <ac:chgData name="Daniela Reyes" userId="S::dreyes@allivet.com::93685f7f-c5fe-462d-9751-8f2fa8261c6a" providerId="AD" clId="Web-{C2063C66-B823-AB99-B536-47D5409EFB9C}" dt="2019-04-22T18:50:04.240" v="482" actId="1076"/>
          <ac:picMkLst>
            <pc:docMk/>
            <pc:sldMk cId="3699527717" sldId="288"/>
            <ac:picMk id="9" creationId="{7EB5DC40-C622-429F-9300-FD0DB4E70AAD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2:29:41.896" v="2372" actId="1076"/>
        <pc:sldMkLst>
          <pc:docMk/>
          <pc:sldMk cId="1896203615" sldId="289"/>
        </pc:sldMkLst>
        <pc:spChg chg="mod">
          <ac:chgData name="Daniela Reyes" userId="S::dreyes@allivet.com::93685f7f-c5fe-462d-9751-8f2fa8261c6a" providerId="AD" clId="Web-{C2063C66-B823-AB99-B536-47D5409EFB9C}" dt="2019-04-22T22:29:41.896" v="2372" actId="1076"/>
          <ac:spMkLst>
            <pc:docMk/>
            <pc:sldMk cId="1896203615" sldId="289"/>
            <ac:spMk id="6" creationId="{A2C45669-6258-4DB9-B707-23FBDC015AA2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5:25:09.185" v="140"/>
          <ac:spMkLst>
            <pc:docMk/>
            <pc:sldMk cId="1896203615" sldId="289"/>
            <ac:spMk id="8" creationId="{319D1986-8EE5-4C56-99FA-426931B470A9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5:25:20.654" v="144"/>
          <ac:spMkLst>
            <pc:docMk/>
            <pc:sldMk cId="1896203615" sldId="289"/>
            <ac:spMk id="11" creationId="{5DB006F8-50E3-4AA7-A0BB-BDBD42146858}"/>
          </ac:spMkLst>
        </pc:spChg>
        <pc:picChg chg="add mod">
          <ac:chgData name="Daniela Reyes" userId="S::dreyes@allivet.com::93685f7f-c5fe-462d-9751-8f2fa8261c6a" providerId="AD" clId="Web-{C2063C66-B823-AB99-B536-47D5409EFB9C}" dt="2019-04-22T15:27:28.748" v="166" actId="14100"/>
          <ac:picMkLst>
            <pc:docMk/>
            <pc:sldMk cId="1896203615" sldId="289"/>
            <ac:picMk id="2" creationId="{1185C32B-9547-4E11-B4D1-C9F4A5EE31A4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5:25:17.857" v="142"/>
          <ac:picMkLst>
            <pc:docMk/>
            <pc:sldMk cId="1896203615" sldId="289"/>
            <ac:picMk id="5" creationId="{229E1677-65C7-4B19-A185-AE8A433CD8CB}"/>
          </ac:picMkLst>
        </pc:picChg>
        <pc:picChg chg="add mod">
          <ac:chgData name="Daniela Reyes" userId="S::dreyes@allivet.com::93685f7f-c5fe-462d-9751-8f2fa8261c6a" providerId="AD" clId="Web-{C2063C66-B823-AB99-B536-47D5409EFB9C}" dt="2019-04-22T15:27:05.076" v="163" actId="1076"/>
          <ac:picMkLst>
            <pc:docMk/>
            <pc:sldMk cId="1896203615" sldId="289"/>
            <ac:picMk id="12" creationId="{3240481C-B770-4540-8ACC-48B5894D408F}"/>
          </ac:picMkLst>
        </pc:picChg>
        <pc:picChg chg="add mod">
          <ac:chgData name="Daniela Reyes" userId="S::dreyes@allivet.com::93685f7f-c5fe-462d-9751-8f2fa8261c6a" providerId="AD" clId="Web-{C2063C66-B823-AB99-B536-47D5409EFB9C}" dt="2019-04-22T15:27:06.982" v="164" actId="1076"/>
          <ac:picMkLst>
            <pc:docMk/>
            <pc:sldMk cId="1896203615" sldId="289"/>
            <ac:picMk id="14" creationId="{6D4EB15E-CB12-485A-9122-1A1F3053D29F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8:51:20.664" v="490" actId="14100"/>
        <pc:sldMkLst>
          <pc:docMk/>
          <pc:sldMk cId="1470395261" sldId="290"/>
        </pc:sldMkLst>
        <pc:spChg chg="add del mod">
          <ac:chgData name="Daniela Reyes" userId="S::dreyes@allivet.com::93685f7f-c5fe-462d-9751-8f2fa8261c6a" providerId="AD" clId="Web-{C2063C66-B823-AB99-B536-47D5409EFB9C}" dt="2019-04-22T15:30:04.639" v="168"/>
          <ac:spMkLst>
            <pc:docMk/>
            <pc:sldMk cId="1470395261" sldId="290"/>
            <ac:spMk id="3" creationId="{EF78EEF9-1AFC-4FF6-A745-953F7C578013}"/>
          </ac:spMkLst>
        </pc:spChg>
        <pc:spChg chg="mod">
          <ac:chgData name="Daniela Reyes" userId="S::dreyes@allivet.com::93685f7f-c5fe-462d-9751-8f2fa8261c6a" providerId="AD" clId="Web-{C2063C66-B823-AB99-B536-47D5409EFB9C}" dt="2019-04-22T18:51:16.649" v="488" actId="1076"/>
          <ac:spMkLst>
            <pc:docMk/>
            <pc:sldMk cId="1470395261" sldId="290"/>
            <ac:spMk id="8" creationId="{350A094B-37B1-4D83-9BC8-8EEC8123413C}"/>
          </ac:spMkLst>
        </pc:spChg>
        <pc:picChg chg="add mod">
          <ac:chgData name="Daniela Reyes" userId="S::dreyes@allivet.com::93685f7f-c5fe-462d-9751-8f2fa8261c6a" providerId="AD" clId="Web-{C2063C66-B823-AB99-B536-47D5409EFB9C}" dt="2019-04-22T18:51:20.664" v="490" actId="14100"/>
          <ac:picMkLst>
            <pc:docMk/>
            <pc:sldMk cId="1470395261" sldId="290"/>
            <ac:picMk id="2" creationId="{8A31BE33-B5F2-4A33-B988-EA89BCE5012A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5:31:16.030" v="181"/>
          <ac:picMkLst>
            <pc:docMk/>
            <pc:sldMk cId="1470395261" sldId="290"/>
            <ac:picMk id="4" creationId="{B1C639C8-C21C-418D-8E2A-7FAEDC1DE39B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5:30:52.311" v="179"/>
          <ac:picMkLst>
            <pc:docMk/>
            <pc:sldMk cId="1470395261" sldId="290"/>
            <ac:picMk id="6" creationId="{E6E4E2FC-E7F9-468F-8237-F41A5743EA1E}"/>
          </ac:picMkLst>
        </pc:picChg>
        <pc:picChg chg="del">
          <ac:chgData name="Daniela Reyes" userId="S::dreyes@allivet.com::93685f7f-c5fe-462d-9751-8f2fa8261c6a" providerId="AD" clId="Web-{C2063C66-B823-AB99-B536-47D5409EFB9C}" dt="2019-04-22T15:30:00.748" v="167"/>
          <ac:picMkLst>
            <pc:docMk/>
            <pc:sldMk cId="1470395261" sldId="290"/>
            <ac:picMk id="10" creationId="{7CE11080-0C34-4DBB-ABB4-FDC4818EAFF3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8:50:56.601" v="483"/>
          <ac:picMkLst>
            <pc:docMk/>
            <pc:sldMk cId="1470395261" sldId="290"/>
            <ac:picMk id="11" creationId="{8B691C0A-0D6A-4B34-BE7D-2AC2F29036EE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34:15.905" v="213" actId="1076"/>
        <pc:sldMkLst>
          <pc:docMk/>
          <pc:sldMk cId="2323681483" sldId="291"/>
        </pc:sldMkLst>
        <pc:spChg chg="add del mod">
          <ac:chgData name="Daniela Reyes" userId="S::dreyes@allivet.com::93685f7f-c5fe-462d-9751-8f2fa8261c6a" providerId="AD" clId="Web-{C2063C66-B823-AB99-B536-47D5409EFB9C}" dt="2019-04-22T15:33:10.483" v="199"/>
          <ac:spMkLst>
            <pc:docMk/>
            <pc:sldMk cId="2323681483" sldId="291"/>
            <ac:spMk id="6" creationId="{21A0305C-BFDB-42E1-AE86-1CF747FFAD7C}"/>
          </ac:spMkLst>
        </pc:spChg>
        <pc:picChg chg="add del mod">
          <ac:chgData name="Daniela Reyes" userId="S::dreyes@allivet.com::93685f7f-c5fe-462d-9751-8f2fa8261c6a" providerId="AD" clId="Web-{C2063C66-B823-AB99-B536-47D5409EFB9C}" dt="2019-04-22T15:32:40.936" v="193"/>
          <ac:picMkLst>
            <pc:docMk/>
            <pc:sldMk cId="2323681483" sldId="291"/>
            <ac:picMk id="2" creationId="{85DE4953-823B-4468-8C26-C93ADD0F53BE}"/>
          </ac:picMkLst>
        </pc:picChg>
        <pc:picChg chg="del">
          <ac:chgData name="Daniela Reyes" userId="S::dreyes@allivet.com::93685f7f-c5fe-462d-9751-8f2fa8261c6a" providerId="AD" clId="Web-{C2063C66-B823-AB99-B536-47D5409EFB9C}" dt="2019-04-22T15:32:48.170" v="194"/>
          <ac:picMkLst>
            <pc:docMk/>
            <pc:sldMk cId="2323681483" sldId="291"/>
            <ac:picMk id="4" creationId="{87CC116B-5962-4757-B2C1-AB168ED49FF0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5:33:23.858" v="202"/>
          <ac:picMkLst>
            <pc:docMk/>
            <pc:sldMk cId="2323681483" sldId="291"/>
            <ac:picMk id="8" creationId="{B1DA1033-2905-4848-B2F9-7F1494A28C96}"/>
          </ac:picMkLst>
        </pc:picChg>
        <pc:picChg chg="add mod">
          <ac:chgData name="Daniela Reyes" userId="S::dreyes@allivet.com::93685f7f-c5fe-462d-9751-8f2fa8261c6a" providerId="AD" clId="Web-{C2063C66-B823-AB99-B536-47D5409EFB9C}" dt="2019-04-22T15:34:15.905" v="213" actId="1076"/>
          <ac:picMkLst>
            <pc:docMk/>
            <pc:sldMk cId="2323681483" sldId="291"/>
            <ac:picMk id="11" creationId="{06DC841D-83E9-4709-9CD9-1CFC5A11048B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36:33.437" v="238" actId="14100"/>
        <pc:sldMkLst>
          <pc:docMk/>
          <pc:sldMk cId="1007825398" sldId="292"/>
        </pc:sldMkLst>
        <pc:spChg chg="add del mod">
          <ac:chgData name="Daniela Reyes" userId="S::dreyes@allivet.com::93685f7f-c5fe-462d-9751-8f2fa8261c6a" providerId="AD" clId="Web-{C2063C66-B823-AB99-B536-47D5409EFB9C}" dt="2019-04-22T15:36:11.499" v="230"/>
          <ac:spMkLst>
            <pc:docMk/>
            <pc:sldMk cId="1007825398" sldId="292"/>
            <ac:spMk id="3" creationId="{06557F80-5B09-4261-BA62-EE8DEF48B68B}"/>
          </ac:spMkLst>
        </pc:spChg>
        <pc:picChg chg="del">
          <ac:chgData name="Daniela Reyes" userId="S::dreyes@allivet.com::93685f7f-c5fe-462d-9751-8f2fa8261c6a" providerId="AD" clId="Web-{C2063C66-B823-AB99-B536-47D5409EFB9C}" dt="2019-04-22T15:36:07.984" v="229"/>
          <ac:picMkLst>
            <pc:docMk/>
            <pc:sldMk cId="1007825398" sldId="292"/>
            <ac:picMk id="4" creationId="{26EF653C-85E0-4A12-BF85-0CEFC476DB1D}"/>
          </ac:picMkLst>
        </pc:picChg>
        <pc:picChg chg="add mod">
          <ac:chgData name="Daniela Reyes" userId="S::dreyes@allivet.com::93685f7f-c5fe-462d-9751-8f2fa8261c6a" providerId="AD" clId="Web-{C2063C66-B823-AB99-B536-47D5409EFB9C}" dt="2019-04-22T15:36:33.437" v="238" actId="14100"/>
          <ac:picMkLst>
            <pc:docMk/>
            <pc:sldMk cId="1007825398" sldId="292"/>
            <ac:picMk id="6" creationId="{DB4474CE-6D3B-479F-83D6-69B3D1F09444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39:02.531" v="247" actId="1076"/>
        <pc:sldMkLst>
          <pc:docMk/>
          <pc:sldMk cId="4266978816" sldId="293"/>
        </pc:sldMkLst>
        <pc:spChg chg="add del mod">
          <ac:chgData name="Daniela Reyes" userId="S::dreyes@allivet.com::93685f7f-c5fe-462d-9751-8f2fa8261c6a" providerId="AD" clId="Web-{C2063C66-B823-AB99-B536-47D5409EFB9C}" dt="2019-04-22T15:38:03.531" v="240"/>
          <ac:spMkLst>
            <pc:docMk/>
            <pc:sldMk cId="4266978816" sldId="293"/>
            <ac:spMk id="3" creationId="{8E41DDBB-8925-4B20-BA28-B956BC3DDF71}"/>
          </ac:spMkLst>
        </pc:spChg>
        <pc:spChg chg="mod">
          <ac:chgData name="Daniela Reyes" userId="S::dreyes@allivet.com::93685f7f-c5fe-462d-9751-8f2fa8261c6a" providerId="AD" clId="Web-{C2063C66-B823-AB99-B536-47D5409EFB9C}" dt="2019-04-22T15:39:02.531" v="247" actId="1076"/>
          <ac:spMkLst>
            <pc:docMk/>
            <pc:sldMk cId="4266978816" sldId="293"/>
            <ac:spMk id="9" creationId="{8E916222-F2E0-4EE3-AEBC-075B875645B9}"/>
          </ac:spMkLst>
        </pc:spChg>
        <pc:picChg chg="add mod ord">
          <ac:chgData name="Daniela Reyes" userId="S::dreyes@allivet.com::93685f7f-c5fe-462d-9751-8f2fa8261c6a" providerId="AD" clId="Web-{C2063C66-B823-AB99-B536-47D5409EFB9C}" dt="2019-04-22T15:38:59.125" v="246" actId="1076"/>
          <ac:picMkLst>
            <pc:docMk/>
            <pc:sldMk cId="4266978816" sldId="293"/>
            <ac:picMk id="4" creationId="{A45AC000-0D24-4E75-9963-4B4F0729B068}"/>
          </ac:picMkLst>
        </pc:picChg>
        <pc:picChg chg="del">
          <ac:chgData name="Daniela Reyes" userId="S::dreyes@allivet.com::93685f7f-c5fe-462d-9751-8f2fa8261c6a" providerId="AD" clId="Web-{C2063C66-B823-AB99-B536-47D5409EFB9C}" dt="2019-04-22T15:38:01.703" v="239"/>
          <ac:picMkLst>
            <pc:docMk/>
            <pc:sldMk cId="4266978816" sldId="293"/>
            <ac:picMk id="11" creationId="{24B90DD5-73D0-4B38-A455-C2D294FB2FA8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39:49" v="250" actId="14100"/>
        <pc:sldMkLst>
          <pc:docMk/>
          <pc:sldMk cId="2092627331" sldId="294"/>
        </pc:sldMkLst>
        <pc:spChg chg="add del mod">
          <ac:chgData name="Daniela Reyes" userId="S::dreyes@allivet.com::93685f7f-c5fe-462d-9751-8f2fa8261c6a" providerId="AD" clId="Web-{C2063C66-B823-AB99-B536-47D5409EFB9C}" dt="2019-04-22T15:39:46.047" v="249"/>
          <ac:spMkLst>
            <pc:docMk/>
            <pc:sldMk cId="2092627331" sldId="294"/>
            <ac:spMk id="3" creationId="{79DE1BE6-A765-4E71-9F03-5A99E7472AF8}"/>
          </ac:spMkLst>
        </pc:spChg>
        <pc:picChg chg="add mod ord">
          <ac:chgData name="Daniela Reyes" userId="S::dreyes@allivet.com::93685f7f-c5fe-462d-9751-8f2fa8261c6a" providerId="AD" clId="Web-{C2063C66-B823-AB99-B536-47D5409EFB9C}" dt="2019-04-22T15:39:49" v="250" actId="14100"/>
          <ac:picMkLst>
            <pc:docMk/>
            <pc:sldMk cId="2092627331" sldId="294"/>
            <ac:picMk id="4" creationId="{A69796BC-FBFB-47A0-BF17-0F1A6F801905}"/>
          </ac:picMkLst>
        </pc:picChg>
        <pc:picChg chg="del">
          <ac:chgData name="Daniela Reyes" userId="S::dreyes@allivet.com::93685f7f-c5fe-462d-9751-8f2fa8261c6a" providerId="AD" clId="Web-{C2063C66-B823-AB99-B536-47D5409EFB9C}" dt="2019-04-22T15:39:44.219" v="248"/>
          <ac:picMkLst>
            <pc:docMk/>
            <pc:sldMk cId="2092627331" sldId="294"/>
            <ac:picMk id="6" creationId="{BFE65B46-2C6A-4AE8-8B89-1A346060C555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41:45.422" v="253" actId="1076"/>
        <pc:sldMkLst>
          <pc:docMk/>
          <pc:sldMk cId="3980925704" sldId="295"/>
        </pc:sldMkLst>
        <pc:spChg chg="add del mod">
          <ac:chgData name="Daniela Reyes" userId="S::dreyes@allivet.com::93685f7f-c5fe-462d-9751-8f2fa8261c6a" providerId="AD" clId="Web-{C2063C66-B823-AB99-B536-47D5409EFB9C}" dt="2019-04-22T15:41:43.313" v="252"/>
          <ac:spMkLst>
            <pc:docMk/>
            <pc:sldMk cId="3980925704" sldId="295"/>
            <ac:spMk id="3" creationId="{E28C57FC-4AE0-4E53-AD6D-51BD2C319779}"/>
          </ac:spMkLst>
        </pc:spChg>
        <pc:picChg chg="add mod ord">
          <ac:chgData name="Daniela Reyes" userId="S::dreyes@allivet.com::93685f7f-c5fe-462d-9751-8f2fa8261c6a" providerId="AD" clId="Web-{C2063C66-B823-AB99-B536-47D5409EFB9C}" dt="2019-04-22T15:41:45.422" v="253" actId="1076"/>
          <ac:picMkLst>
            <pc:docMk/>
            <pc:sldMk cId="3980925704" sldId="295"/>
            <ac:picMk id="4" creationId="{F68BB4E1-D3ED-45E8-B51C-4164034CFAF1}"/>
          </ac:picMkLst>
        </pc:picChg>
        <pc:picChg chg="del">
          <ac:chgData name="Daniela Reyes" userId="S::dreyes@allivet.com::93685f7f-c5fe-462d-9751-8f2fa8261c6a" providerId="AD" clId="Web-{C2063C66-B823-AB99-B536-47D5409EFB9C}" dt="2019-04-22T15:41:41.688" v="251"/>
          <ac:picMkLst>
            <pc:docMk/>
            <pc:sldMk cId="3980925704" sldId="295"/>
            <ac:picMk id="8" creationId="{D66398B0-7614-475A-ABD2-935A1A017C5D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35:33.718" v="228" actId="14100"/>
        <pc:sldMkLst>
          <pc:docMk/>
          <pc:sldMk cId="2847813303" sldId="296"/>
        </pc:sldMkLst>
        <pc:spChg chg="add del mod">
          <ac:chgData name="Daniela Reyes" userId="S::dreyes@allivet.com::93685f7f-c5fe-462d-9751-8f2fa8261c6a" providerId="AD" clId="Web-{C2063C66-B823-AB99-B536-47D5409EFB9C}" dt="2019-04-22T15:35:01.171" v="218"/>
          <ac:spMkLst>
            <pc:docMk/>
            <pc:sldMk cId="2847813303" sldId="296"/>
            <ac:spMk id="3" creationId="{FC86D9B0-A92E-40F0-9BC0-65E5423894D5}"/>
          </ac:spMkLst>
        </pc:spChg>
        <pc:picChg chg="add mod">
          <ac:chgData name="Daniela Reyes" userId="S::dreyes@allivet.com::93685f7f-c5fe-462d-9751-8f2fa8261c6a" providerId="AD" clId="Web-{C2063C66-B823-AB99-B536-47D5409EFB9C}" dt="2019-04-22T15:35:33.718" v="228" actId="14100"/>
          <ac:picMkLst>
            <pc:docMk/>
            <pc:sldMk cId="2847813303" sldId="296"/>
            <ac:picMk id="4" creationId="{224574D8-BC85-40A2-ACC0-61FF5E75BD91}"/>
          </ac:picMkLst>
        </pc:picChg>
        <pc:picChg chg="del">
          <ac:chgData name="Daniela Reyes" userId="S::dreyes@allivet.com::93685f7f-c5fe-462d-9751-8f2fa8261c6a" providerId="AD" clId="Web-{C2063C66-B823-AB99-B536-47D5409EFB9C}" dt="2019-04-22T15:34:48.203" v="214"/>
          <ac:picMkLst>
            <pc:docMk/>
            <pc:sldMk cId="2847813303" sldId="296"/>
            <ac:picMk id="6" creationId="{1B395463-56CE-410B-9179-6DE8CF7E8944}"/>
          </ac:picMkLst>
        </pc:picChg>
      </pc:sldChg>
      <pc:sldChg chg="addSp delSp modSp addAnim">
        <pc:chgData name="Daniela Reyes" userId="S::dreyes@allivet.com::93685f7f-c5fe-462d-9751-8f2fa8261c6a" providerId="AD" clId="Web-{C2063C66-B823-AB99-B536-47D5409EFB9C}" dt="2019-04-22T20:36:47.823" v="1413" actId="20577"/>
        <pc:sldMkLst>
          <pc:docMk/>
          <pc:sldMk cId="2697480593" sldId="300"/>
        </pc:sldMkLst>
        <pc:spChg chg="add mod">
          <ac:chgData name="Daniela Reyes" userId="S::dreyes@allivet.com::93685f7f-c5fe-462d-9751-8f2fa8261c6a" providerId="AD" clId="Web-{C2063C66-B823-AB99-B536-47D5409EFB9C}" dt="2019-04-22T18:55:24.657" v="530" actId="1076"/>
          <ac:spMkLst>
            <pc:docMk/>
            <pc:sldMk cId="2697480593" sldId="300"/>
            <ac:spMk id="4" creationId="{4BCD07D7-BAEC-4051-902D-167D111EB147}"/>
          </ac:spMkLst>
        </pc:spChg>
        <pc:spChg chg="mod">
          <ac:chgData name="Daniela Reyes" userId="S::dreyes@allivet.com::93685f7f-c5fe-462d-9751-8f2fa8261c6a" providerId="AD" clId="Web-{C2063C66-B823-AB99-B536-47D5409EFB9C}" dt="2019-04-22T20:36:47.823" v="1413" actId="20577"/>
          <ac:spMkLst>
            <pc:docMk/>
            <pc:sldMk cId="2697480593" sldId="300"/>
            <ac:spMk id="8" creationId="{4DAD613C-DCCC-4124-9B8B-0654F560A66C}"/>
          </ac:spMkLst>
        </pc:spChg>
        <pc:picChg chg="add mod">
          <ac:chgData name="Daniela Reyes" userId="S::dreyes@allivet.com::93685f7f-c5fe-462d-9751-8f2fa8261c6a" providerId="AD" clId="Web-{C2063C66-B823-AB99-B536-47D5409EFB9C}" dt="2019-04-22T15:54:16.174" v="297" actId="1076"/>
          <ac:picMkLst>
            <pc:docMk/>
            <pc:sldMk cId="2697480593" sldId="300"/>
            <ac:picMk id="2" creationId="{34F2BE85-F715-4E9D-AC3C-33380B7E5B0A}"/>
          </ac:picMkLst>
        </pc:picChg>
        <pc:picChg chg="del">
          <ac:chgData name="Daniela Reyes" userId="S::dreyes@allivet.com::93685f7f-c5fe-462d-9751-8f2fa8261c6a" providerId="AD" clId="Web-{C2063C66-B823-AB99-B536-47D5409EFB9C}" dt="2019-04-22T15:53:32.799" v="278"/>
          <ac:picMkLst>
            <pc:docMk/>
            <pc:sldMk cId="2697480593" sldId="300"/>
            <ac:picMk id="4" creationId="{691192A7-23CC-499B-9A78-4E251E857AC6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9:00:34.791" v="575" actId="1076"/>
        <pc:sldMkLst>
          <pc:docMk/>
          <pc:sldMk cId="1351141060" sldId="301"/>
        </pc:sldMkLst>
        <pc:picChg chg="add del mod modCrop">
          <ac:chgData name="Daniela Reyes" userId="S::dreyes@allivet.com::93685f7f-c5fe-462d-9751-8f2fa8261c6a" providerId="AD" clId="Web-{C2063C66-B823-AB99-B536-47D5409EFB9C}" dt="2019-04-22T18:57:35.301" v="537"/>
          <ac:picMkLst>
            <pc:docMk/>
            <pc:sldMk cId="1351141060" sldId="301"/>
            <ac:picMk id="2" creationId="{71D41FA4-94F5-47AE-92D6-61689D541E8C}"/>
          </ac:picMkLst>
        </pc:picChg>
        <pc:picChg chg="add del mod modCrop">
          <ac:chgData name="Daniela Reyes" userId="S::dreyes@allivet.com::93685f7f-c5fe-462d-9751-8f2fa8261c6a" providerId="AD" clId="Web-{C2063C66-B823-AB99-B536-47D5409EFB9C}" dt="2019-04-22T19:00:32.494" v="574" actId="1076"/>
          <ac:picMkLst>
            <pc:docMk/>
            <pc:sldMk cId="1351141060" sldId="301"/>
            <ac:picMk id="5" creationId="{E3E043FC-481F-4F01-A605-1B0446B75F4C}"/>
          </ac:picMkLst>
        </pc:picChg>
        <pc:picChg chg="add del mod modCrop">
          <ac:chgData name="Daniela Reyes" userId="S::dreyes@allivet.com::93685f7f-c5fe-462d-9751-8f2fa8261c6a" providerId="AD" clId="Web-{C2063C66-B823-AB99-B536-47D5409EFB9C}" dt="2019-04-22T18:58:47.819" v="548"/>
          <ac:picMkLst>
            <pc:docMk/>
            <pc:sldMk cId="1351141060" sldId="301"/>
            <ac:picMk id="6" creationId="{AC092F30-4D7D-4624-AD2C-161EA91FB95A}"/>
          </ac:picMkLst>
        </pc:picChg>
        <pc:picChg chg="add mod modCrop">
          <ac:chgData name="Daniela Reyes" userId="S::dreyes@allivet.com::93685f7f-c5fe-462d-9751-8f2fa8261c6a" providerId="AD" clId="Web-{C2063C66-B823-AB99-B536-47D5409EFB9C}" dt="2019-04-22T19:00:34.791" v="575" actId="1076"/>
          <ac:picMkLst>
            <pc:docMk/>
            <pc:sldMk cId="1351141060" sldId="301"/>
            <ac:picMk id="10" creationId="{67FBFC7F-9728-4045-B194-C10DCFB79A56}"/>
          </ac:picMkLst>
        </pc:picChg>
        <pc:picChg chg="add mod">
          <ac:chgData name="Daniela Reyes" userId="S::dreyes@allivet.com::93685f7f-c5fe-462d-9751-8f2fa8261c6a" providerId="AD" clId="Web-{C2063C66-B823-AB99-B536-47D5409EFB9C}" dt="2019-04-22T19:00:02.369" v="566" actId="14100"/>
          <ac:picMkLst>
            <pc:docMk/>
            <pc:sldMk cId="1351141060" sldId="301"/>
            <ac:picMk id="12" creationId="{D511A1D5-9825-4427-9051-9E6C3109C538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0:36:30.650" v="1410" actId="1076"/>
        <pc:sldMkLst>
          <pc:docMk/>
          <pc:sldMk cId="1283096258" sldId="302"/>
        </pc:sldMkLst>
        <pc:spChg chg="mod">
          <ac:chgData name="Daniela Reyes" userId="S::dreyes@allivet.com::93685f7f-c5fe-462d-9751-8f2fa8261c6a" providerId="AD" clId="Web-{C2063C66-B823-AB99-B536-47D5409EFB9C}" dt="2019-04-22T20:36:27.712" v="1407" actId="20577"/>
          <ac:spMkLst>
            <pc:docMk/>
            <pc:sldMk cId="1283096258" sldId="302"/>
            <ac:spMk id="8" creationId="{4DAD613C-DCCC-4124-9B8B-0654F560A66C}"/>
          </ac:spMkLst>
        </pc:spChg>
        <pc:picChg chg="del">
          <ac:chgData name="Daniela Reyes" userId="S::dreyes@allivet.com::93685f7f-c5fe-462d-9751-8f2fa8261c6a" providerId="AD" clId="Web-{C2063C66-B823-AB99-B536-47D5409EFB9C}" dt="2019-04-22T15:59:45.019" v="298"/>
          <ac:picMkLst>
            <pc:docMk/>
            <pc:sldMk cId="1283096258" sldId="302"/>
            <ac:picMk id="2" creationId="{7DFE1145-5F19-4C9A-95A6-98AF67154729}"/>
          </ac:picMkLst>
        </pc:picChg>
        <pc:picChg chg="add mod">
          <ac:chgData name="Daniela Reyes" userId="S::dreyes@allivet.com::93685f7f-c5fe-462d-9751-8f2fa8261c6a" providerId="AD" clId="Web-{C2063C66-B823-AB99-B536-47D5409EFB9C}" dt="2019-04-22T20:36:30.650" v="1410" actId="1076"/>
          <ac:picMkLst>
            <pc:docMk/>
            <pc:sldMk cId="1283096258" sldId="302"/>
            <ac:picMk id="4" creationId="{7CF5E76C-36A7-4F75-B827-E64DA6DA4CF1}"/>
          </ac:picMkLst>
        </pc:picChg>
      </pc:sldChg>
      <pc:sldChg chg="addSp delSp modSp delAnim">
        <pc:chgData name="Daniela Reyes" userId="S::dreyes@allivet.com::93685f7f-c5fe-462d-9751-8f2fa8261c6a" providerId="AD" clId="Web-{C2063C66-B823-AB99-B536-47D5409EFB9C}" dt="2019-04-22T22:33:27.887" v="2375" actId="1076"/>
        <pc:sldMkLst>
          <pc:docMk/>
          <pc:sldMk cId="1547694753" sldId="303"/>
        </pc:sldMkLst>
        <pc:spChg chg="mod ord">
          <ac:chgData name="Daniela Reyes" userId="S::dreyes@allivet.com::93685f7f-c5fe-462d-9751-8f2fa8261c6a" providerId="AD" clId="Web-{C2063C66-B823-AB99-B536-47D5409EFB9C}" dt="2019-04-22T20:12:43.691" v="629" actId="1076"/>
          <ac:spMkLst>
            <pc:docMk/>
            <pc:sldMk cId="1547694753" sldId="303"/>
            <ac:spMk id="5" creationId="{39CAD059-FDC8-42C5-A9EC-A8918AFF5EDF}"/>
          </ac:spMkLst>
        </pc:spChg>
        <pc:spChg chg="mod">
          <ac:chgData name="Daniela Reyes" userId="S::dreyes@allivet.com::93685f7f-c5fe-462d-9751-8f2fa8261c6a" providerId="AD" clId="Web-{C2063C66-B823-AB99-B536-47D5409EFB9C}" dt="2019-04-22T22:33:27.887" v="2375" actId="1076"/>
          <ac:spMkLst>
            <pc:docMk/>
            <pc:sldMk cId="1547694753" sldId="303"/>
            <ac:spMk id="8" creationId="{4DAD613C-DCCC-4124-9B8B-0654F560A66C}"/>
          </ac:spMkLst>
        </pc:spChg>
        <pc:spChg chg="del mod">
          <ac:chgData name="Daniela Reyes" userId="S::dreyes@allivet.com::93685f7f-c5fe-462d-9751-8f2fa8261c6a" providerId="AD" clId="Web-{C2063C66-B823-AB99-B536-47D5409EFB9C}" dt="2019-04-22T20:13:47.116" v="670"/>
          <ac:spMkLst>
            <pc:docMk/>
            <pc:sldMk cId="1547694753" sldId="303"/>
            <ac:spMk id="9" creationId="{8AA4C3B3-255C-4C95-8EDB-F740E765B6E3}"/>
          </ac:spMkLst>
        </pc:spChg>
        <pc:picChg chg="del mod">
          <ac:chgData name="Daniela Reyes" userId="S::dreyes@allivet.com::93685f7f-c5fe-462d-9751-8f2fa8261c6a" providerId="AD" clId="Web-{C2063C66-B823-AB99-B536-47D5409EFB9C}" dt="2019-04-22T16:35:52.431" v="340"/>
          <ac:picMkLst>
            <pc:docMk/>
            <pc:sldMk cId="1547694753" sldId="303"/>
            <ac:picMk id="2" creationId="{208E7753-06B5-4919-BB55-28F37A770F86}"/>
          </ac:picMkLst>
        </pc:picChg>
        <pc:picChg chg="add mod modCrop">
          <ac:chgData name="Daniela Reyes" userId="S::dreyes@allivet.com::93685f7f-c5fe-462d-9751-8f2fa8261c6a" providerId="AD" clId="Web-{C2063C66-B823-AB99-B536-47D5409EFB9C}" dt="2019-04-22T20:12:47.785" v="630" actId="1076"/>
          <ac:picMkLst>
            <pc:docMk/>
            <pc:sldMk cId="1547694753" sldId="303"/>
            <ac:picMk id="2" creationId="{6DC222AB-6270-4347-B533-52958143C104}"/>
          </ac:picMkLst>
        </pc:picChg>
        <pc:picChg chg="add mod modCrop">
          <ac:chgData name="Daniela Reyes" userId="S::dreyes@allivet.com::93685f7f-c5fe-462d-9751-8f2fa8261c6a" providerId="AD" clId="Web-{C2063C66-B823-AB99-B536-47D5409EFB9C}" dt="2019-04-22T20:12:37.050" v="625" actId="14100"/>
          <ac:picMkLst>
            <pc:docMk/>
            <pc:sldMk cId="1547694753" sldId="303"/>
            <ac:picMk id="4" creationId="{30C2AE19-1D5A-4A36-9D69-08775DCC6718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6:58:17.231" v="350"/>
          <ac:picMkLst>
            <pc:docMk/>
            <pc:sldMk cId="1547694753" sldId="303"/>
            <ac:picMk id="4" creationId="{7BC62322-657A-48EA-9676-E528D1BC47F7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2:34:01.622" v="2378" actId="1076"/>
        <pc:sldMkLst>
          <pc:docMk/>
          <pc:sldMk cId="2829773545" sldId="304"/>
        </pc:sldMkLst>
        <pc:spChg chg="mod">
          <ac:chgData name="Daniela Reyes" userId="S::dreyes@allivet.com::93685f7f-c5fe-462d-9751-8f2fa8261c6a" providerId="AD" clId="Web-{C2063C66-B823-AB99-B536-47D5409EFB9C}" dt="2019-04-22T22:33:56.247" v="2376" actId="1076"/>
          <ac:spMkLst>
            <pc:docMk/>
            <pc:sldMk cId="2829773545" sldId="304"/>
            <ac:spMk id="8" creationId="{4DAD613C-DCCC-4124-9B8B-0654F560A66C}"/>
          </ac:spMkLst>
        </pc:spChg>
        <pc:picChg chg="add mod">
          <ac:chgData name="Daniela Reyes" userId="S::dreyes@allivet.com::93685f7f-c5fe-462d-9751-8f2fa8261c6a" providerId="AD" clId="Web-{C2063C66-B823-AB99-B536-47D5409EFB9C}" dt="2019-04-22T22:33:59.762" v="2377" actId="1076"/>
          <ac:picMkLst>
            <pc:docMk/>
            <pc:sldMk cId="2829773545" sldId="304"/>
            <ac:picMk id="2" creationId="{E76A1F7F-6469-4648-BF5A-E4EB6A82D386}"/>
          </ac:picMkLst>
        </pc:picChg>
        <pc:picChg chg="add mod modCrop">
          <ac:chgData name="Daniela Reyes" userId="S::dreyes@allivet.com::93685f7f-c5fe-462d-9751-8f2fa8261c6a" providerId="AD" clId="Web-{C2063C66-B823-AB99-B536-47D5409EFB9C}" dt="2019-04-22T22:34:01.622" v="2378" actId="1076"/>
          <ac:picMkLst>
            <pc:docMk/>
            <pc:sldMk cId="2829773545" sldId="304"/>
            <ac:picMk id="4" creationId="{A2D4D5E1-BFDC-4B56-A613-3DADE30A5576}"/>
          </ac:picMkLst>
        </pc:picChg>
        <pc:picChg chg="del">
          <ac:chgData name="Daniela Reyes" userId="S::dreyes@allivet.com::93685f7f-c5fe-462d-9751-8f2fa8261c6a" providerId="AD" clId="Web-{C2063C66-B823-AB99-B536-47D5409EFB9C}" dt="2019-04-22T16:59:11.029" v="359"/>
          <ac:picMkLst>
            <pc:docMk/>
            <pc:sldMk cId="2829773545" sldId="304"/>
            <ac:picMk id="5" creationId="{2A4715A5-58B2-4CA0-9EB7-A967BB22ACD5}"/>
          </ac:picMkLst>
        </pc:picChg>
        <pc:picChg chg="del">
          <ac:chgData name="Daniela Reyes" userId="S::dreyes@allivet.com::93685f7f-c5fe-462d-9751-8f2fa8261c6a" providerId="AD" clId="Web-{C2063C66-B823-AB99-B536-47D5409EFB9C}" dt="2019-04-22T17:00:02.234" v="365"/>
          <ac:picMkLst>
            <pc:docMk/>
            <pc:sldMk cId="2829773545" sldId="304"/>
            <ac:picMk id="6" creationId="{9FC9CF09-9D19-45E0-927C-E937AD8C7805}"/>
          </ac:picMkLst>
        </pc:picChg>
        <pc:picChg chg="add del mod modCrop">
          <ac:chgData name="Daniela Reyes" userId="S::dreyes@allivet.com::93685f7f-c5fe-462d-9751-8f2fa8261c6a" providerId="AD" clId="Web-{C2063C66-B823-AB99-B536-47D5409EFB9C}" dt="2019-04-22T18:25:36.788" v="374"/>
          <ac:picMkLst>
            <pc:docMk/>
            <pc:sldMk cId="2829773545" sldId="304"/>
            <ac:picMk id="9" creationId="{EDAE3CE6-CB3E-49E4-94E7-F2C1BC82EB4E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8:42:56.320" v="443" actId="1076"/>
        <pc:sldMkLst>
          <pc:docMk/>
          <pc:sldMk cId="1878379170" sldId="305"/>
        </pc:sldMkLst>
        <pc:spChg chg="add del mod">
          <ac:chgData name="Daniela Reyes" userId="S::dreyes@allivet.com::93685f7f-c5fe-462d-9751-8f2fa8261c6a" providerId="AD" clId="Web-{C2063C66-B823-AB99-B536-47D5409EFB9C}" dt="2019-04-22T18:38:07.717" v="388"/>
          <ac:spMkLst>
            <pc:docMk/>
            <pc:sldMk cId="1878379170" sldId="305"/>
            <ac:spMk id="4" creationId="{F28909E2-BE3D-458D-B13A-C8655F998F7B}"/>
          </ac:spMkLst>
        </pc:spChg>
        <pc:spChg chg="mod ord">
          <ac:chgData name="Daniela Reyes" userId="S::dreyes@allivet.com::93685f7f-c5fe-462d-9751-8f2fa8261c6a" providerId="AD" clId="Web-{C2063C66-B823-AB99-B536-47D5409EFB9C}" dt="2019-04-22T18:42:56.320" v="443" actId="1076"/>
          <ac:spMkLst>
            <pc:docMk/>
            <pc:sldMk cId="1878379170" sldId="305"/>
            <ac:spMk id="11" creationId="{DB60DB56-F878-4B7C-8684-E881A5C3BF29}"/>
          </ac:spMkLst>
        </pc:spChg>
        <pc:spChg chg="mod ord">
          <ac:chgData name="Daniela Reyes" userId="S::dreyes@allivet.com::93685f7f-c5fe-462d-9751-8f2fa8261c6a" providerId="AD" clId="Web-{C2063C66-B823-AB99-B536-47D5409EFB9C}" dt="2019-04-22T18:39:03.719" v="400" actId="1076"/>
          <ac:spMkLst>
            <pc:docMk/>
            <pc:sldMk cId="1878379170" sldId="305"/>
            <ac:spMk id="12" creationId="{F1DB8FF1-5709-4C26-825E-A70ACD8D671C}"/>
          </ac:spMkLst>
        </pc:spChg>
        <pc:spChg chg="mod">
          <ac:chgData name="Daniela Reyes" userId="S::dreyes@allivet.com::93685f7f-c5fe-462d-9751-8f2fa8261c6a" providerId="AD" clId="Web-{C2063C66-B823-AB99-B536-47D5409EFB9C}" dt="2019-04-22T18:39:05.297" v="401" actId="1076"/>
          <ac:spMkLst>
            <pc:docMk/>
            <pc:sldMk cId="1878379170" sldId="305"/>
            <ac:spMk id="13" creationId="{F0B36EF1-AE92-4004-B0F4-BDFEA9E26939}"/>
          </ac:spMkLst>
        </pc:spChg>
        <pc:picChg chg="add mod ord">
          <ac:chgData name="Daniela Reyes" userId="S::dreyes@allivet.com::93685f7f-c5fe-462d-9751-8f2fa8261c6a" providerId="AD" clId="Web-{C2063C66-B823-AB99-B536-47D5409EFB9C}" dt="2019-04-22T18:39:02.297" v="399" actId="14100"/>
          <ac:picMkLst>
            <pc:docMk/>
            <pc:sldMk cId="1878379170" sldId="305"/>
            <ac:picMk id="5" creationId="{C866BC8D-D1B7-406A-A237-D6A9898C16F8}"/>
          </ac:picMkLst>
        </pc:picChg>
        <pc:picChg chg="add mod">
          <ac:chgData name="Daniela Reyes" userId="S::dreyes@allivet.com::93685f7f-c5fe-462d-9751-8f2fa8261c6a" providerId="AD" clId="Web-{C2063C66-B823-AB99-B536-47D5409EFB9C}" dt="2019-04-22T18:39:47.174" v="410" actId="1076"/>
          <ac:picMkLst>
            <pc:docMk/>
            <pc:sldMk cId="1878379170" sldId="305"/>
            <ac:picMk id="8" creationId="{9CECB6FD-1BC4-487D-ACEA-D5959CCD9992}"/>
          </ac:picMkLst>
        </pc:picChg>
        <pc:picChg chg="del mod">
          <ac:chgData name="Daniela Reyes" userId="S::dreyes@allivet.com::93685f7f-c5fe-462d-9751-8f2fa8261c6a" providerId="AD" clId="Web-{C2063C66-B823-AB99-B536-47D5409EFB9C}" dt="2019-04-22T18:38:02.889" v="384"/>
          <ac:picMkLst>
            <pc:docMk/>
            <pc:sldMk cId="1878379170" sldId="305"/>
            <ac:picMk id="10" creationId="{64798A86-7620-4694-A93A-9BF7C3131E70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8:40:14.987" v="413"/>
          <ac:picMkLst>
            <pc:docMk/>
            <pc:sldMk cId="1878379170" sldId="305"/>
            <ac:picMk id="14" creationId="{5F91C970-CF44-4C9F-AA16-43CF4DE9AED4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18:40:39.082" v="415"/>
          <ac:picMkLst>
            <pc:docMk/>
            <pc:sldMk cId="1878379170" sldId="305"/>
            <ac:picMk id="16" creationId="{9743C4DE-9AC7-44C9-A81D-73D34F6D5B70}"/>
          </ac:picMkLst>
        </pc:picChg>
        <pc:picChg chg="add del mod modCrop">
          <ac:chgData name="Daniela Reyes" userId="S::dreyes@allivet.com::93685f7f-c5fe-462d-9751-8f2fa8261c6a" providerId="AD" clId="Web-{C2063C66-B823-AB99-B536-47D5409EFB9C}" dt="2019-04-22T18:42:09.131" v="430"/>
          <ac:picMkLst>
            <pc:docMk/>
            <pc:sldMk cId="1878379170" sldId="305"/>
            <ac:picMk id="18" creationId="{346DB011-4C77-456E-9BD7-155BEF4D28F0}"/>
          </ac:picMkLst>
        </pc:picChg>
        <pc:picChg chg="add mod modCrop">
          <ac:chgData name="Daniela Reyes" userId="S::dreyes@allivet.com::93685f7f-c5fe-462d-9751-8f2fa8261c6a" providerId="AD" clId="Web-{C2063C66-B823-AB99-B536-47D5409EFB9C}" dt="2019-04-22T18:42:55.664" v="442" actId="14100"/>
          <ac:picMkLst>
            <pc:docMk/>
            <pc:sldMk cId="1878379170" sldId="305"/>
            <ac:picMk id="20" creationId="{FCE0AA58-E575-4349-BCBC-7EB196950ABE}"/>
          </ac:picMkLst>
        </pc:picChg>
      </pc:sldChg>
      <pc:sldChg chg="addSp delSp modSp addAnim delAnim">
        <pc:chgData name="Daniela Reyes" userId="S::dreyes@allivet.com::93685f7f-c5fe-462d-9751-8f2fa8261c6a" providerId="AD" clId="Web-{C2063C66-B823-AB99-B536-47D5409EFB9C}" dt="2019-04-22T21:42:23.725" v="1963" actId="14100"/>
        <pc:sldMkLst>
          <pc:docMk/>
          <pc:sldMk cId="3131196620" sldId="306"/>
        </pc:sldMkLst>
        <pc:spChg chg="add del">
          <ac:chgData name="Daniela Reyes" userId="S::dreyes@allivet.com::93685f7f-c5fe-462d-9751-8f2fa8261c6a" providerId="AD" clId="Web-{C2063C66-B823-AB99-B536-47D5409EFB9C}" dt="2019-04-22T20:52:53.728" v="1880"/>
          <ac:spMkLst>
            <pc:docMk/>
            <pc:sldMk cId="3131196620" sldId="306"/>
            <ac:spMk id="6" creationId="{55C786E3-03F8-434A-B1A0-C2D5FFA63F44}"/>
          </ac:spMkLst>
        </pc:spChg>
        <pc:spChg chg="add del">
          <ac:chgData name="Daniela Reyes" userId="S::dreyes@allivet.com::93685f7f-c5fe-462d-9751-8f2fa8261c6a" providerId="AD" clId="Web-{C2063C66-B823-AB99-B536-47D5409EFB9C}" dt="2019-04-22T20:52:53.041" v="1879"/>
          <ac:spMkLst>
            <pc:docMk/>
            <pc:sldMk cId="3131196620" sldId="306"/>
            <ac:spMk id="9" creationId="{436426A1-8674-4793-AB2A-B75187A64F3D}"/>
          </ac:spMkLst>
        </pc:spChg>
        <pc:spChg chg="add del">
          <ac:chgData name="Daniela Reyes" userId="S::dreyes@allivet.com::93685f7f-c5fe-462d-9751-8f2fa8261c6a" providerId="AD" clId="Web-{C2063C66-B823-AB99-B536-47D5409EFB9C}" dt="2019-04-22T20:52:54.603" v="1881"/>
          <ac:spMkLst>
            <pc:docMk/>
            <pc:sldMk cId="3131196620" sldId="306"/>
            <ac:spMk id="10" creationId="{3AD3DE07-8822-4706-8AE4-57C87937D029}"/>
          </ac:spMkLst>
        </pc:spChg>
        <pc:picChg chg="add del">
          <ac:chgData name="Daniela Reyes" userId="S::dreyes@allivet.com::93685f7f-c5fe-462d-9751-8f2fa8261c6a" providerId="AD" clId="Web-{C2063C66-B823-AB99-B536-47D5409EFB9C}" dt="2019-04-22T20:52:51.900" v="1878"/>
          <ac:picMkLst>
            <pc:docMk/>
            <pc:sldMk cId="3131196620" sldId="306"/>
            <ac:picMk id="2" creationId="{B0DA2BCA-E666-42FA-B779-8D34A9FB86C3}"/>
          </ac:picMkLst>
        </pc:picChg>
        <pc:picChg chg="add mod">
          <ac:chgData name="Daniela Reyes" userId="S::dreyes@allivet.com::93685f7f-c5fe-462d-9751-8f2fa8261c6a" providerId="AD" clId="Web-{C2063C66-B823-AB99-B536-47D5409EFB9C}" dt="2019-04-22T21:42:23.725" v="1963" actId="14100"/>
          <ac:picMkLst>
            <pc:docMk/>
            <pc:sldMk cId="3131196620" sldId="306"/>
            <ac:picMk id="4" creationId="{C314FB06-74B2-48E7-998E-90D37EB8DE71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1:46:00.606" v="1988" actId="1076"/>
        <pc:sldMkLst>
          <pc:docMk/>
          <pc:sldMk cId="536978231" sldId="307"/>
        </pc:sldMkLst>
        <pc:spChg chg="mod">
          <ac:chgData name="Daniela Reyes" userId="S::dreyes@allivet.com::93685f7f-c5fe-462d-9751-8f2fa8261c6a" providerId="AD" clId="Web-{C2063C66-B823-AB99-B536-47D5409EFB9C}" dt="2019-04-22T21:45:49.386" v="1985" actId="1076"/>
          <ac:spMkLst>
            <pc:docMk/>
            <pc:sldMk cId="536978231" sldId="307"/>
            <ac:spMk id="8" creationId="{4DAD613C-DCCC-4124-9B8B-0654F560A66C}"/>
          </ac:spMkLst>
        </pc:spChg>
        <pc:picChg chg="del mod">
          <ac:chgData name="Daniela Reyes" userId="S::dreyes@allivet.com::93685f7f-c5fe-462d-9751-8f2fa8261c6a" providerId="AD" clId="Web-{C2063C66-B823-AB99-B536-47D5409EFB9C}" dt="2019-04-22T21:15:11.917" v="1944"/>
          <ac:picMkLst>
            <pc:docMk/>
            <pc:sldMk cId="536978231" sldId="307"/>
            <ac:picMk id="2" creationId="{F64AA87F-84C0-42D8-BF34-3E50733BCCEC}"/>
          </ac:picMkLst>
        </pc:picChg>
        <pc:picChg chg="add del mod">
          <ac:chgData name="Daniela Reyes" userId="S::dreyes@allivet.com::93685f7f-c5fe-462d-9751-8f2fa8261c6a" providerId="AD" clId="Web-{C2063C66-B823-AB99-B536-47D5409EFB9C}" dt="2019-04-22T21:44:06.915" v="1971"/>
          <ac:picMkLst>
            <pc:docMk/>
            <pc:sldMk cId="536978231" sldId="307"/>
            <ac:picMk id="4" creationId="{29D9578E-D9B1-4DC8-A6C1-5DE350ED5E78}"/>
          </ac:picMkLst>
        </pc:picChg>
        <pc:picChg chg="add mod">
          <ac:chgData name="Daniela Reyes" userId="S::dreyes@allivet.com::93685f7f-c5fe-462d-9751-8f2fa8261c6a" providerId="AD" clId="Web-{C2063C66-B823-AB99-B536-47D5409EFB9C}" dt="2019-04-22T21:46:00.606" v="1988" actId="1076"/>
          <ac:picMkLst>
            <pc:docMk/>
            <pc:sldMk cId="536978231" sldId="307"/>
            <ac:picMk id="6" creationId="{12148CED-C757-4AAA-9E80-847EF9B57FD1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1:51:38.068" v="2126" actId="20577"/>
        <pc:sldMkLst>
          <pc:docMk/>
          <pc:sldMk cId="2465966308" sldId="308"/>
        </pc:sldMkLst>
        <pc:spChg chg="mod">
          <ac:chgData name="Daniela Reyes" userId="S::dreyes@allivet.com::93685f7f-c5fe-462d-9751-8f2fa8261c6a" providerId="AD" clId="Web-{C2063C66-B823-AB99-B536-47D5409EFB9C}" dt="2019-04-22T21:51:38.068" v="2126" actId="20577"/>
          <ac:spMkLst>
            <pc:docMk/>
            <pc:sldMk cId="2465966308" sldId="308"/>
            <ac:spMk id="8" creationId="{4DAD613C-DCCC-4124-9B8B-0654F560A66C}"/>
          </ac:spMkLst>
        </pc:spChg>
        <pc:picChg chg="add mod">
          <ac:chgData name="Daniela Reyes" userId="S::dreyes@allivet.com::93685f7f-c5fe-462d-9751-8f2fa8261c6a" providerId="AD" clId="Web-{C2063C66-B823-AB99-B536-47D5409EFB9C}" dt="2019-04-22T21:05:49.890" v="1918" actId="14100"/>
          <ac:picMkLst>
            <pc:docMk/>
            <pc:sldMk cId="2465966308" sldId="308"/>
            <ac:picMk id="2" creationId="{DDEF09E9-4F92-49CA-B26A-55630156EA8D}"/>
          </ac:picMkLst>
        </pc:picChg>
        <pc:picChg chg="add mod">
          <ac:chgData name="Daniela Reyes" userId="S::dreyes@allivet.com::93685f7f-c5fe-462d-9751-8f2fa8261c6a" providerId="AD" clId="Web-{C2063C66-B823-AB99-B536-47D5409EFB9C}" dt="2019-04-22T21:06:00.266" v="1920" actId="14100"/>
          <ac:picMkLst>
            <pc:docMk/>
            <pc:sldMk cId="2465966308" sldId="308"/>
            <ac:picMk id="5" creationId="{DCEA1CC7-47E1-4B61-B5BA-D6F4A9D0DD1E}"/>
          </ac:picMkLst>
        </pc:picChg>
        <pc:picChg chg="del">
          <ac:chgData name="Daniela Reyes" userId="S::dreyes@allivet.com::93685f7f-c5fe-462d-9751-8f2fa8261c6a" providerId="AD" clId="Web-{C2063C66-B823-AB99-B536-47D5409EFB9C}" dt="2019-04-22T21:02:50.429" v="1904"/>
          <ac:picMkLst>
            <pc:docMk/>
            <pc:sldMk cId="2465966308" sldId="308"/>
            <ac:picMk id="6" creationId="{31E3137E-82C7-4CAE-9A43-C34F1BFD5977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2:37:41.831" v="2379" actId="20577"/>
        <pc:sldMkLst>
          <pc:docMk/>
          <pc:sldMk cId="125770580" sldId="311"/>
        </pc:sldMkLst>
        <pc:spChg chg="mod">
          <ac:chgData name="Daniela Reyes" userId="S::dreyes@allivet.com::93685f7f-c5fe-462d-9751-8f2fa8261c6a" providerId="AD" clId="Web-{C2063C66-B823-AB99-B536-47D5409EFB9C}" dt="2019-04-22T22:37:41.831" v="2379" actId="20577"/>
          <ac:spMkLst>
            <pc:docMk/>
            <pc:sldMk cId="125770580" sldId="311"/>
            <ac:spMk id="8" creationId="{4DAD613C-DCCC-4124-9B8B-0654F560A66C}"/>
          </ac:spMkLst>
        </pc:spChg>
        <pc:picChg chg="add mod">
          <ac:chgData name="Daniela Reyes" userId="S::dreyes@allivet.com::93685f7f-c5fe-462d-9751-8f2fa8261c6a" providerId="AD" clId="Web-{C2063C66-B823-AB99-B536-47D5409EFB9C}" dt="2019-04-22T21:13:14.818" v="1932" actId="14100"/>
          <ac:picMkLst>
            <pc:docMk/>
            <pc:sldMk cId="125770580" sldId="311"/>
            <ac:picMk id="2" creationId="{A9390F1C-B713-4DF2-A34E-24D049A022CB}"/>
          </ac:picMkLst>
        </pc:picChg>
        <pc:picChg chg="del mod">
          <ac:chgData name="Daniela Reyes" userId="S::dreyes@allivet.com::93685f7f-c5fe-462d-9751-8f2fa8261c6a" providerId="AD" clId="Web-{C2063C66-B823-AB99-B536-47D5409EFB9C}" dt="2019-04-22T21:13:46.444" v="1936"/>
          <ac:picMkLst>
            <pc:docMk/>
            <pc:sldMk cId="125770580" sldId="311"/>
            <ac:picMk id="4" creationId="{9F0BF362-4890-4B30-889F-DE0E375A6FE6}"/>
          </ac:picMkLst>
        </pc:picChg>
        <pc:picChg chg="add mod">
          <ac:chgData name="Daniela Reyes" userId="S::dreyes@allivet.com::93685f7f-c5fe-462d-9751-8f2fa8261c6a" providerId="AD" clId="Web-{C2063C66-B823-AB99-B536-47D5409EFB9C}" dt="2019-04-22T22:00:13.519" v="2363" actId="1076"/>
          <ac:picMkLst>
            <pc:docMk/>
            <pc:sldMk cId="125770580" sldId="311"/>
            <ac:picMk id="6" creationId="{6B540E73-0089-4EB0-A7EF-C4CE6B9A8093}"/>
          </ac:picMkLst>
        </pc:picChg>
      </pc:sldChg>
      <pc:sldChg chg="addSp delSp modSp addAnim">
        <pc:chgData name="Daniela Reyes" userId="S::dreyes@allivet.com::93685f7f-c5fe-462d-9751-8f2fa8261c6a" providerId="AD" clId="Web-{C2063C66-B823-AB99-B536-47D5409EFB9C}" dt="2019-04-22T20:55:10.313" v="1900" actId="1076"/>
        <pc:sldMkLst>
          <pc:docMk/>
          <pc:sldMk cId="3197120952" sldId="313"/>
        </pc:sldMkLst>
        <pc:spChg chg="add mod">
          <ac:chgData name="Daniela Reyes" userId="S::dreyes@allivet.com::93685f7f-c5fe-462d-9751-8f2fa8261c6a" providerId="AD" clId="Web-{C2063C66-B823-AB99-B536-47D5409EFB9C}" dt="2019-04-22T20:55:10.313" v="1900" actId="1076"/>
          <ac:spMkLst>
            <pc:docMk/>
            <pc:sldMk cId="3197120952" sldId="313"/>
            <ac:spMk id="3" creationId="{ECC0F50A-4BA9-4235-97E0-373A4BFAF959}"/>
          </ac:spMkLst>
        </pc:spChg>
        <pc:picChg chg="add del mod">
          <ac:chgData name="Daniela Reyes" userId="S::dreyes@allivet.com::93685f7f-c5fe-462d-9751-8f2fa8261c6a" providerId="AD" clId="Web-{C2063C66-B823-AB99-B536-47D5409EFB9C}" dt="2019-04-22T16:19:05.069" v="330"/>
          <ac:picMkLst>
            <pc:docMk/>
            <pc:sldMk cId="3197120952" sldId="313"/>
            <ac:picMk id="3" creationId="{12ACFBDB-E792-4443-AFD9-59A389537FDC}"/>
          </ac:picMkLst>
        </pc:picChg>
        <pc:picChg chg="del">
          <ac:chgData name="Daniela Reyes" userId="S::dreyes@allivet.com::93685f7f-c5fe-462d-9751-8f2fa8261c6a" providerId="AD" clId="Web-{C2063C66-B823-AB99-B536-47D5409EFB9C}" dt="2019-04-22T16:18:37.991" v="321"/>
          <ac:picMkLst>
            <pc:docMk/>
            <pc:sldMk cId="3197120952" sldId="313"/>
            <ac:picMk id="5" creationId="{BF6D174D-D86C-4477-83E1-8954A4011272}"/>
          </ac:picMkLst>
        </pc:picChg>
        <pc:picChg chg="add mod">
          <ac:chgData name="Daniela Reyes" userId="S::dreyes@allivet.com::93685f7f-c5fe-462d-9751-8f2fa8261c6a" providerId="AD" clId="Web-{C2063C66-B823-AB99-B536-47D5409EFB9C}" dt="2019-04-22T16:19:10.553" v="333" actId="1076"/>
          <ac:picMkLst>
            <pc:docMk/>
            <pc:sldMk cId="3197120952" sldId="313"/>
            <ac:picMk id="6" creationId="{81B2B19D-BE1E-4944-93E2-589F659D08A1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0:09:09.931" v="590" actId="20577"/>
        <pc:sldMkLst>
          <pc:docMk/>
          <pc:sldMk cId="1864644717" sldId="317"/>
        </pc:sldMkLst>
        <pc:spChg chg="mod">
          <ac:chgData name="Daniela Reyes" userId="S::dreyes@allivet.com::93685f7f-c5fe-462d-9751-8f2fa8261c6a" providerId="AD" clId="Web-{C2063C66-B823-AB99-B536-47D5409EFB9C}" dt="2019-04-22T20:09:09.931" v="590" actId="20577"/>
          <ac:spMkLst>
            <pc:docMk/>
            <pc:sldMk cId="1864644717" sldId="317"/>
            <ac:spMk id="3" creationId="{DF3A8226-432F-43B6-82EF-4CCEB9735E73}"/>
          </ac:spMkLst>
        </pc:spChg>
        <pc:spChg chg="mod">
          <ac:chgData name="Daniela Reyes" userId="S::dreyes@allivet.com::93685f7f-c5fe-462d-9751-8f2fa8261c6a" providerId="AD" clId="Web-{C2063C66-B823-AB99-B536-47D5409EFB9C}" dt="2019-04-22T20:08:46.430" v="578" actId="20577"/>
          <ac:spMkLst>
            <pc:docMk/>
            <pc:sldMk cId="1864644717" sldId="317"/>
            <ac:spMk id="8" creationId="{4DAD613C-DCCC-4124-9B8B-0654F560A66C}"/>
          </ac:spMkLst>
        </pc:spChg>
        <pc:picChg chg="add mod modCrop">
          <ac:chgData name="Daniela Reyes" userId="S::dreyes@allivet.com::93685f7f-c5fe-462d-9751-8f2fa8261c6a" providerId="AD" clId="Web-{C2063C66-B823-AB99-B536-47D5409EFB9C}" dt="2019-04-22T20:08:50.852" v="581" actId="1076"/>
          <ac:picMkLst>
            <pc:docMk/>
            <pc:sldMk cId="1864644717" sldId="317"/>
            <ac:picMk id="2" creationId="{93131CB7-489C-4F82-8EBF-CCFBC63D1D60}"/>
          </ac:picMkLst>
        </pc:picChg>
        <pc:picChg chg="del">
          <ac:chgData name="Daniela Reyes" userId="S::dreyes@allivet.com::93685f7f-c5fe-462d-9751-8f2fa8261c6a" providerId="AD" clId="Web-{C2063C66-B823-AB99-B536-47D5409EFB9C}" dt="2019-04-22T16:01:27.378" v="305"/>
          <ac:picMkLst>
            <pc:docMk/>
            <pc:sldMk cId="1864644717" sldId="317"/>
            <ac:picMk id="4" creationId="{48337597-C90C-4F47-954E-269B6FFAFF4D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0:54:18.608" v="1891" actId="20577"/>
        <pc:sldMkLst>
          <pc:docMk/>
          <pc:sldMk cId="184855693" sldId="319"/>
        </pc:sldMkLst>
        <pc:spChg chg="add del mod">
          <ac:chgData name="Daniela Reyes" userId="S::dreyes@allivet.com::93685f7f-c5fe-462d-9751-8f2fa8261c6a" providerId="AD" clId="Web-{C2063C66-B823-AB99-B536-47D5409EFB9C}" dt="2019-04-22T16:17:04.819" v="316"/>
          <ac:spMkLst>
            <pc:docMk/>
            <pc:sldMk cId="184855693" sldId="319"/>
            <ac:spMk id="4" creationId="{9E2264B0-2D28-4A22-9354-519D1C70FD27}"/>
          </ac:spMkLst>
        </pc:spChg>
        <pc:spChg chg="mod">
          <ac:chgData name="Daniela Reyes" userId="S::dreyes@allivet.com::93685f7f-c5fe-462d-9751-8f2fa8261c6a" providerId="AD" clId="Web-{C2063C66-B823-AB99-B536-47D5409EFB9C}" dt="2019-04-22T20:54:18.608" v="1891" actId="20577"/>
          <ac:spMkLst>
            <pc:docMk/>
            <pc:sldMk cId="184855693" sldId="319"/>
            <ac:spMk id="5" creationId="{67583009-D3A4-412A-8E6A-341AE196A5CF}"/>
          </ac:spMkLst>
        </pc:spChg>
        <pc:picChg chg="del">
          <ac:chgData name="Daniela Reyes" userId="S::dreyes@allivet.com::93685f7f-c5fe-462d-9751-8f2fa8261c6a" providerId="AD" clId="Web-{C2063C66-B823-AB99-B536-47D5409EFB9C}" dt="2019-04-22T16:17:03.131" v="315"/>
          <ac:picMkLst>
            <pc:docMk/>
            <pc:sldMk cId="184855693" sldId="319"/>
            <ac:picMk id="6" creationId="{EB0F3310-B8AC-4C20-8BAD-9557F7E6DAB5}"/>
          </ac:picMkLst>
        </pc:picChg>
        <pc:picChg chg="add mod ord">
          <ac:chgData name="Daniela Reyes" userId="S::dreyes@allivet.com::93685f7f-c5fe-462d-9751-8f2fa8261c6a" providerId="AD" clId="Web-{C2063C66-B823-AB99-B536-47D5409EFB9C}" dt="2019-04-22T16:17:16.647" v="320" actId="14100"/>
          <ac:picMkLst>
            <pc:docMk/>
            <pc:sldMk cId="184855693" sldId="319"/>
            <ac:picMk id="8" creationId="{15C8B2CD-8946-49B3-BEE4-8D10F91A837C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8:53:44.216" v="498" actId="20577"/>
        <pc:sldMkLst>
          <pc:docMk/>
          <pc:sldMk cId="3895712980" sldId="320"/>
        </pc:sldMkLst>
        <pc:spChg chg="mod">
          <ac:chgData name="Daniela Reyes" userId="S::dreyes@allivet.com::93685f7f-c5fe-462d-9751-8f2fa8261c6a" providerId="AD" clId="Web-{C2063C66-B823-AB99-B536-47D5409EFB9C}" dt="2019-04-22T18:53:44.216" v="498" actId="20577"/>
          <ac:spMkLst>
            <pc:docMk/>
            <pc:sldMk cId="3895712980" sldId="320"/>
            <ac:spMk id="8" creationId="{4DAD613C-DCCC-4124-9B8B-0654F560A66C}"/>
          </ac:spMkLst>
        </pc:spChg>
        <pc:picChg chg="add mod">
          <ac:chgData name="Daniela Reyes" userId="S::dreyes@allivet.com::93685f7f-c5fe-462d-9751-8f2fa8261c6a" providerId="AD" clId="Web-{C2063C66-B823-AB99-B536-47D5409EFB9C}" dt="2019-04-22T15:45:59.923" v="262" actId="14100"/>
          <ac:picMkLst>
            <pc:docMk/>
            <pc:sldMk cId="3895712980" sldId="320"/>
            <ac:picMk id="2" creationId="{E4E56E16-2080-47A0-A985-DDDFFC8705E2}"/>
          </ac:picMkLst>
        </pc:picChg>
        <pc:picChg chg="del">
          <ac:chgData name="Daniela Reyes" userId="S::dreyes@allivet.com::93685f7f-c5fe-462d-9751-8f2fa8261c6a" providerId="AD" clId="Web-{C2063C66-B823-AB99-B536-47D5409EFB9C}" dt="2019-04-22T15:45:34.282" v="254"/>
          <ac:picMkLst>
            <pc:docMk/>
            <pc:sldMk cId="3895712980" sldId="320"/>
            <ac:picMk id="10" creationId="{0CE72BD1-7FB5-4E77-978F-79927BA80FC3}"/>
          </ac:picMkLst>
        </pc:picChg>
      </pc:sldChg>
      <pc:sldChg chg="delSp modSp">
        <pc:chgData name="Daniela Reyes" userId="S::dreyes@allivet.com::93685f7f-c5fe-462d-9751-8f2fa8261c6a" providerId="AD" clId="Web-{C2063C66-B823-AB99-B536-47D5409EFB9C}" dt="2019-04-22T22:38:40.458" v="2389" actId="1076"/>
        <pc:sldMkLst>
          <pc:docMk/>
          <pc:sldMk cId="3034877728" sldId="321"/>
        </pc:sldMkLst>
        <pc:spChg chg="mod">
          <ac:chgData name="Daniela Reyes" userId="S::dreyes@allivet.com::93685f7f-c5fe-462d-9751-8f2fa8261c6a" providerId="AD" clId="Web-{C2063C66-B823-AB99-B536-47D5409EFB9C}" dt="2019-04-22T22:38:31.614" v="2384" actId="20577"/>
          <ac:spMkLst>
            <pc:docMk/>
            <pc:sldMk cId="3034877728" sldId="321"/>
            <ac:spMk id="8" creationId="{4DAD613C-DCCC-4124-9B8B-0654F560A66C}"/>
          </ac:spMkLst>
        </pc:spChg>
        <pc:picChg chg="mod">
          <ac:chgData name="Daniela Reyes" userId="S::dreyes@allivet.com::93685f7f-c5fe-462d-9751-8f2fa8261c6a" providerId="AD" clId="Web-{C2063C66-B823-AB99-B536-47D5409EFB9C}" dt="2019-04-22T22:38:40.458" v="2389" actId="1076"/>
          <ac:picMkLst>
            <pc:docMk/>
            <pc:sldMk cId="3034877728" sldId="321"/>
            <ac:picMk id="5" creationId="{6E035D91-C61E-424F-A120-85A449C1BEEA}"/>
          </ac:picMkLst>
        </pc:picChg>
        <pc:picChg chg="del">
          <ac:chgData name="Daniela Reyes" userId="S::dreyes@allivet.com::93685f7f-c5fe-462d-9751-8f2fa8261c6a" providerId="AD" clId="Web-{C2063C66-B823-AB99-B536-47D5409EFB9C}" dt="2019-04-22T22:38:36.926" v="2388"/>
          <ac:picMkLst>
            <pc:docMk/>
            <pc:sldMk cId="3034877728" sldId="321"/>
            <ac:picMk id="12" creationId="{9A971A42-8F1E-4173-BA35-DC21965E8DFA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13:39.495" v="60" actId="14100"/>
        <pc:sldMkLst>
          <pc:docMk/>
          <pc:sldMk cId="3130462695" sldId="326"/>
        </pc:sldMkLst>
        <pc:spChg chg="add del mod">
          <ac:chgData name="Daniela Reyes" userId="S::dreyes@allivet.com::93685f7f-c5fe-462d-9751-8f2fa8261c6a" providerId="AD" clId="Web-{C2063C66-B823-AB99-B536-47D5409EFB9C}" dt="2019-04-22T15:10:53.276" v="46"/>
          <ac:spMkLst>
            <pc:docMk/>
            <pc:sldMk cId="3130462695" sldId="326"/>
            <ac:spMk id="5" creationId="{DCD97423-CC21-46B9-9B8E-B09858638617}"/>
          </ac:spMkLst>
        </pc:spChg>
        <pc:spChg chg="add del mod">
          <ac:chgData name="Daniela Reyes" userId="S::dreyes@allivet.com::93685f7f-c5fe-462d-9751-8f2fa8261c6a" providerId="AD" clId="Web-{C2063C66-B823-AB99-B536-47D5409EFB9C}" dt="2019-04-22T15:13:14.839" v="52"/>
          <ac:spMkLst>
            <pc:docMk/>
            <pc:sldMk cId="3130462695" sldId="326"/>
            <ac:spMk id="9" creationId="{A6905FB4-7D9B-4B05-B71A-AF36D10C914B}"/>
          </ac:spMkLst>
        </pc:spChg>
        <pc:picChg chg="del">
          <ac:chgData name="Daniela Reyes" userId="S::dreyes@allivet.com::93685f7f-c5fe-462d-9751-8f2fa8261c6a" providerId="AD" clId="Web-{C2063C66-B823-AB99-B536-47D5409EFB9C}" dt="2019-04-22T15:13:12.808" v="51"/>
          <ac:picMkLst>
            <pc:docMk/>
            <pc:sldMk cId="3130462695" sldId="326"/>
            <ac:picMk id="2" creationId="{7F43336F-41B5-48A7-9BA2-F710022FD15A}"/>
          </ac:picMkLst>
        </pc:picChg>
        <pc:picChg chg="add mod ord">
          <ac:chgData name="Daniela Reyes" userId="S::dreyes@allivet.com::93685f7f-c5fe-462d-9751-8f2fa8261c6a" providerId="AD" clId="Web-{C2063C66-B823-AB99-B536-47D5409EFB9C}" dt="2019-04-22T15:11:05.073" v="50" actId="14100"/>
          <ac:picMkLst>
            <pc:docMk/>
            <pc:sldMk cId="3130462695" sldId="326"/>
            <ac:picMk id="6" creationId="{7A7C8A54-2021-4AD4-A28F-D80D99017D3F}"/>
          </ac:picMkLst>
        </pc:picChg>
        <pc:picChg chg="add mod ord modCrop">
          <ac:chgData name="Daniela Reyes" userId="S::dreyes@allivet.com::93685f7f-c5fe-462d-9751-8f2fa8261c6a" providerId="AD" clId="Web-{C2063C66-B823-AB99-B536-47D5409EFB9C}" dt="2019-04-22T15:13:39.495" v="60" actId="14100"/>
          <ac:picMkLst>
            <pc:docMk/>
            <pc:sldMk cId="3130462695" sldId="326"/>
            <ac:picMk id="10" creationId="{32ED67F0-5DC1-4A1B-BF89-EBF0B3B49E5D}"/>
          </ac:picMkLst>
        </pc:picChg>
        <pc:picChg chg="del">
          <ac:chgData name="Daniela Reyes" userId="S::dreyes@allivet.com::93685f7f-c5fe-462d-9751-8f2fa8261c6a" providerId="AD" clId="Web-{C2063C66-B823-AB99-B536-47D5409EFB9C}" dt="2019-04-22T15:10:50.995" v="45"/>
          <ac:picMkLst>
            <pc:docMk/>
            <pc:sldMk cId="3130462695" sldId="326"/>
            <ac:picMk id="15" creationId="{E055D90A-412E-404B-A879-EADFB79BA303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2:28:31.394" v="2371" actId="14100"/>
        <pc:sldMkLst>
          <pc:docMk/>
          <pc:sldMk cId="3130462695" sldId="327"/>
        </pc:sldMkLst>
        <pc:spChg chg="add del mod">
          <ac:chgData name="Daniela Reyes" userId="S::dreyes@allivet.com::93685f7f-c5fe-462d-9751-8f2fa8261c6a" providerId="AD" clId="Web-{C2063C66-B823-AB99-B536-47D5409EFB9C}" dt="2019-04-22T15:14:38.183" v="65"/>
          <ac:spMkLst>
            <pc:docMk/>
            <pc:sldMk cId="3130462695" sldId="327"/>
            <ac:spMk id="4" creationId="{62773586-5D36-4353-9702-C99280CA02DE}"/>
          </ac:spMkLst>
        </pc:spChg>
        <pc:spChg chg="add del mod ord">
          <ac:chgData name="Daniela Reyes" userId="S::dreyes@allivet.com::93685f7f-c5fe-462d-9751-8f2fa8261c6a" providerId="AD" clId="Web-{C2063C66-B823-AB99-B536-47D5409EFB9C}" dt="2019-04-22T15:16:27.293" v="80"/>
          <ac:spMkLst>
            <pc:docMk/>
            <pc:sldMk cId="3130462695" sldId="327"/>
            <ac:spMk id="10" creationId="{A276DEB2-89D1-41CE-934B-D86CCF75032B}"/>
          </ac:spMkLst>
        </pc:spChg>
        <pc:picChg chg="del">
          <ac:chgData name="Daniela Reyes" userId="S::dreyes@allivet.com::93685f7f-c5fe-462d-9751-8f2fa8261c6a" providerId="AD" clId="Web-{C2063C66-B823-AB99-B536-47D5409EFB9C}" dt="2019-04-22T15:15:41.683" v="67"/>
          <ac:picMkLst>
            <pc:docMk/>
            <pc:sldMk cId="3130462695" sldId="327"/>
            <ac:picMk id="2" creationId="{567EF187-68EA-4526-AA9E-1D404174BFAA}"/>
          </ac:picMkLst>
        </pc:picChg>
        <pc:picChg chg="add mod ord">
          <ac:chgData name="Daniela Reyes" userId="S::dreyes@allivet.com::93685f7f-c5fe-462d-9751-8f2fa8261c6a" providerId="AD" clId="Web-{C2063C66-B823-AB99-B536-47D5409EFB9C}" dt="2019-04-22T22:28:31.394" v="2371" actId="14100"/>
          <ac:picMkLst>
            <pc:docMk/>
            <pc:sldMk cId="3130462695" sldId="327"/>
            <ac:picMk id="5" creationId="{BB333719-E384-4442-A5E8-CDB5C56E6B8A}"/>
          </ac:picMkLst>
        </pc:picChg>
        <pc:picChg chg="add mod">
          <ac:chgData name="Daniela Reyes" userId="S::dreyes@allivet.com::93685f7f-c5fe-462d-9751-8f2fa8261c6a" providerId="AD" clId="Web-{C2063C66-B823-AB99-B536-47D5409EFB9C}" dt="2019-04-22T22:28:10.362" v="2367" actId="14100"/>
          <ac:picMkLst>
            <pc:docMk/>
            <pc:sldMk cId="3130462695" sldId="327"/>
            <ac:picMk id="7" creationId="{B42CCECC-75C9-4FB8-B828-F7AF3BF99458}"/>
          </ac:picMkLst>
        </pc:picChg>
        <pc:picChg chg="del">
          <ac:chgData name="Daniela Reyes" userId="S::dreyes@allivet.com::93685f7f-c5fe-462d-9751-8f2fa8261c6a" providerId="AD" clId="Web-{C2063C66-B823-AB99-B536-47D5409EFB9C}" dt="2019-04-22T15:14:30.339" v="61"/>
          <ac:picMkLst>
            <pc:docMk/>
            <pc:sldMk cId="3130462695" sldId="327"/>
            <ac:picMk id="11" creationId="{4D30E7D4-C41D-427D-A4B2-FFFCFC9D0797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8:54:34.094" v="523" actId="20577"/>
        <pc:sldMkLst>
          <pc:docMk/>
          <pc:sldMk cId="2844369990" sldId="330"/>
        </pc:sldMkLst>
        <pc:spChg chg="add del mod">
          <ac:chgData name="Daniela Reyes" userId="S::dreyes@allivet.com::93685f7f-c5fe-462d-9751-8f2fa8261c6a" providerId="AD" clId="Web-{C2063C66-B823-AB99-B536-47D5409EFB9C}" dt="2019-04-22T15:48:22.907" v="265"/>
          <ac:spMkLst>
            <pc:docMk/>
            <pc:sldMk cId="2844369990" sldId="330"/>
            <ac:spMk id="5" creationId="{FDD6C3C7-470B-4C36-93A3-B8155BD107BD}"/>
          </ac:spMkLst>
        </pc:spChg>
        <pc:spChg chg="mod">
          <ac:chgData name="Daniela Reyes" userId="S::dreyes@allivet.com::93685f7f-c5fe-462d-9751-8f2fa8261c6a" providerId="AD" clId="Web-{C2063C66-B823-AB99-B536-47D5409EFB9C}" dt="2019-04-22T18:54:34.094" v="523" actId="20577"/>
          <ac:spMkLst>
            <pc:docMk/>
            <pc:sldMk cId="2844369990" sldId="330"/>
            <ac:spMk id="8" creationId="{4DAD613C-DCCC-4124-9B8B-0654F560A66C}"/>
          </ac:spMkLst>
        </pc:spChg>
        <pc:picChg chg="del mod">
          <ac:chgData name="Daniela Reyes" userId="S::dreyes@allivet.com::93685f7f-c5fe-462d-9751-8f2fa8261c6a" providerId="AD" clId="Web-{C2063C66-B823-AB99-B536-47D5409EFB9C}" dt="2019-04-22T15:48:22.314" v="264"/>
          <ac:picMkLst>
            <pc:docMk/>
            <pc:sldMk cId="2844369990" sldId="330"/>
            <ac:picMk id="4" creationId="{EA4347F2-5DDA-4A56-9F03-9FD17A8BA5F5}"/>
          </ac:picMkLst>
        </pc:picChg>
        <pc:picChg chg="add mod ord">
          <ac:chgData name="Daniela Reyes" userId="S::dreyes@allivet.com::93685f7f-c5fe-462d-9751-8f2fa8261c6a" providerId="AD" clId="Web-{C2063C66-B823-AB99-B536-47D5409EFB9C}" dt="2019-04-22T15:48:29.079" v="268" actId="1076"/>
          <ac:picMkLst>
            <pc:docMk/>
            <pc:sldMk cId="2844369990" sldId="330"/>
            <ac:picMk id="6" creationId="{47FE91ED-E0BE-4D38-BCE1-78BA8D504450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15:52:29.049" v="277" actId="14100"/>
        <pc:sldMkLst>
          <pc:docMk/>
          <pc:sldMk cId="1827449251" sldId="331"/>
        </pc:sldMkLst>
        <pc:spChg chg="add del mod">
          <ac:chgData name="Daniela Reyes" userId="S::dreyes@allivet.com::93685f7f-c5fe-462d-9751-8f2fa8261c6a" providerId="AD" clId="Web-{C2063C66-B823-AB99-B536-47D5409EFB9C}" dt="2019-04-22T15:52:12.674" v="270"/>
          <ac:spMkLst>
            <pc:docMk/>
            <pc:sldMk cId="1827449251" sldId="331"/>
            <ac:spMk id="4" creationId="{F0C62BE1-B961-4A3E-8ABB-C064AA620F04}"/>
          </ac:spMkLst>
        </pc:spChg>
        <pc:picChg chg="add mod">
          <ac:chgData name="Daniela Reyes" userId="S::dreyes@allivet.com::93685f7f-c5fe-462d-9751-8f2fa8261c6a" providerId="AD" clId="Web-{C2063C66-B823-AB99-B536-47D5409EFB9C}" dt="2019-04-22T15:52:29.049" v="277" actId="14100"/>
          <ac:picMkLst>
            <pc:docMk/>
            <pc:sldMk cId="1827449251" sldId="331"/>
            <ac:picMk id="5" creationId="{66137BC9-1E5D-4A43-821B-2BC434371C5B}"/>
          </ac:picMkLst>
        </pc:picChg>
        <pc:picChg chg="del">
          <ac:chgData name="Daniela Reyes" userId="S::dreyes@allivet.com::93685f7f-c5fe-462d-9751-8f2fa8261c6a" providerId="AD" clId="Web-{C2063C66-B823-AB99-B536-47D5409EFB9C}" dt="2019-04-22T15:52:08.424" v="269"/>
          <ac:picMkLst>
            <pc:docMk/>
            <pc:sldMk cId="1827449251" sldId="331"/>
            <ac:picMk id="6" creationId="{DCDEDD99-245C-4B3C-84B4-DD7E9DAB1BF3}"/>
          </ac:picMkLst>
        </pc:picChg>
      </pc:sldChg>
      <pc:sldChg chg="addSp delSp modSp">
        <pc:chgData name="Daniela Reyes" userId="S::dreyes@allivet.com::93685f7f-c5fe-462d-9751-8f2fa8261c6a" providerId="AD" clId="Web-{C2063C66-B823-AB99-B536-47D5409EFB9C}" dt="2019-04-22T21:17:16.548" v="1952" actId="1076"/>
        <pc:sldMkLst>
          <pc:docMk/>
          <pc:sldMk cId="2719187284" sldId="332"/>
        </pc:sldMkLst>
        <pc:spChg chg="mod">
          <ac:chgData name="Daniela Reyes" userId="S::dreyes@allivet.com::93685f7f-c5fe-462d-9751-8f2fa8261c6a" providerId="AD" clId="Web-{C2063C66-B823-AB99-B536-47D5409EFB9C}" dt="2019-04-22T21:16:15.952" v="1950" actId="1076"/>
          <ac:spMkLst>
            <pc:docMk/>
            <pc:sldMk cId="2719187284" sldId="332"/>
            <ac:spMk id="8" creationId="{4DAD613C-DCCC-4124-9B8B-0654F560A66C}"/>
          </ac:spMkLst>
        </pc:spChg>
        <pc:picChg chg="add mod modCrop">
          <ac:chgData name="Daniela Reyes" userId="S::dreyes@allivet.com::93685f7f-c5fe-462d-9751-8f2fa8261c6a" providerId="AD" clId="Web-{C2063C66-B823-AB99-B536-47D5409EFB9C}" dt="2019-04-22T21:17:16.548" v="1952" actId="1076"/>
          <ac:picMkLst>
            <pc:docMk/>
            <pc:sldMk cId="2719187284" sldId="332"/>
            <ac:picMk id="2" creationId="{F5358490-FECE-430D-AC37-32F99FE64E22}"/>
          </ac:picMkLst>
        </pc:picChg>
        <pc:picChg chg="del">
          <ac:chgData name="Daniela Reyes" userId="S::dreyes@allivet.com::93685f7f-c5fe-462d-9751-8f2fa8261c6a" providerId="AD" clId="Web-{C2063C66-B823-AB99-B536-47D5409EFB9C}" dt="2019-04-22T18:44:48.574" v="444"/>
          <ac:picMkLst>
            <pc:docMk/>
            <pc:sldMk cId="2719187284" sldId="332"/>
            <ac:picMk id="4" creationId="{76C17423-05CF-4E19-A179-818A769DF80C}"/>
          </ac:picMkLst>
        </pc:picChg>
      </pc:sldChg>
      <pc:sldChg chg="modSp del">
        <pc:chgData name="Daniela Reyes" userId="S::dreyes@allivet.com::93685f7f-c5fe-462d-9751-8f2fa8261c6a" providerId="AD" clId="Web-{C2063C66-B823-AB99-B536-47D5409EFB9C}" dt="2019-04-22T22:39:10.834" v="2397"/>
        <pc:sldMkLst>
          <pc:docMk/>
          <pc:sldMk cId="3219050165" sldId="333"/>
        </pc:sldMkLst>
        <pc:spChg chg="mod">
          <ac:chgData name="Daniela Reyes" userId="S::dreyes@allivet.com::93685f7f-c5fe-462d-9751-8f2fa8261c6a" providerId="AD" clId="Web-{C2063C66-B823-AB99-B536-47D5409EFB9C}" dt="2019-04-22T22:38:53.895" v="2394" actId="20577"/>
          <ac:spMkLst>
            <pc:docMk/>
            <pc:sldMk cId="3219050165" sldId="333"/>
            <ac:spMk id="8" creationId="{4DAD613C-DCCC-4124-9B8B-0654F560A66C}"/>
          </ac:spMkLst>
        </pc:spChg>
      </pc:sldChg>
      <pc:sldChg chg="addSp delSp modSp new">
        <pc:chgData name="Daniela Reyes" userId="S::dreyes@allivet.com::93685f7f-c5fe-462d-9751-8f2fa8261c6a" providerId="AD" clId="Web-{C2063C66-B823-AB99-B536-47D5409EFB9C}" dt="2019-04-22T22:32:40.495" v="2374"/>
        <pc:sldMkLst>
          <pc:docMk/>
          <pc:sldMk cId="2728874633" sldId="339"/>
        </pc:sldMkLst>
        <pc:spChg chg="del">
          <ac:chgData name="Daniela Reyes" userId="S::dreyes@allivet.com::93685f7f-c5fe-462d-9751-8f2fa8261c6a" providerId="AD" clId="Web-{C2063C66-B823-AB99-B536-47D5409EFB9C}" dt="2019-04-22T20:37:32.294" v="1417"/>
          <ac:spMkLst>
            <pc:docMk/>
            <pc:sldMk cId="2728874633" sldId="339"/>
            <ac:spMk id="2" creationId="{4D897236-B43B-46BE-88C0-002CB083A598}"/>
          </ac:spMkLst>
        </pc:spChg>
        <pc:spChg chg="del">
          <ac:chgData name="Daniela Reyes" userId="S::dreyes@allivet.com::93685f7f-c5fe-462d-9751-8f2fa8261c6a" providerId="AD" clId="Web-{C2063C66-B823-AB99-B536-47D5409EFB9C}" dt="2019-04-22T20:37:39.216" v="1419"/>
          <ac:spMkLst>
            <pc:docMk/>
            <pc:sldMk cId="2728874633" sldId="339"/>
            <ac:spMk id="3" creationId="{53469640-2157-40D0-B5CB-A99724CC7C1C}"/>
          </ac:spMkLst>
        </pc:spChg>
        <pc:spChg chg="del">
          <ac:chgData name="Daniela Reyes" userId="S::dreyes@allivet.com::93685f7f-c5fe-462d-9751-8f2fa8261c6a" providerId="AD" clId="Web-{C2063C66-B823-AB99-B536-47D5409EFB9C}" dt="2019-04-22T20:41:50.604" v="1456"/>
          <ac:spMkLst>
            <pc:docMk/>
            <pc:sldMk cId="2728874633" sldId="339"/>
            <ac:spMk id="4" creationId="{9316C2A6-4574-4B44-9EC2-A12F92EA6E0E}"/>
          </ac:spMkLst>
        </pc:spChg>
        <pc:spChg chg="del">
          <ac:chgData name="Daniela Reyes" userId="S::dreyes@allivet.com::93685f7f-c5fe-462d-9751-8f2fa8261c6a" providerId="AD" clId="Web-{C2063C66-B823-AB99-B536-47D5409EFB9C}" dt="2019-04-22T20:37:40.450" v="1420"/>
          <ac:spMkLst>
            <pc:docMk/>
            <pc:sldMk cId="2728874633" sldId="339"/>
            <ac:spMk id="5" creationId="{0AE32317-FABC-4B8A-A016-75D9E29DA44E}"/>
          </ac:spMkLst>
        </pc:spChg>
        <pc:spChg chg="del">
          <ac:chgData name="Daniela Reyes" userId="S::dreyes@allivet.com::93685f7f-c5fe-462d-9751-8f2fa8261c6a" providerId="AD" clId="Web-{C2063C66-B823-AB99-B536-47D5409EFB9C}" dt="2019-04-22T20:41:52.337" v="1457"/>
          <ac:spMkLst>
            <pc:docMk/>
            <pc:sldMk cId="2728874633" sldId="339"/>
            <ac:spMk id="6" creationId="{7A069054-908B-4D38-82EA-F9FDB730C912}"/>
          </ac:spMkLst>
        </pc:spChg>
        <pc:spChg chg="add mod">
          <ac:chgData name="Daniela Reyes" userId="S::dreyes@allivet.com::93685f7f-c5fe-462d-9751-8f2fa8261c6a" providerId="AD" clId="Web-{C2063C66-B823-AB99-B536-47D5409EFB9C}" dt="2019-04-22T20:37:33.591" v="1418"/>
          <ac:spMkLst>
            <pc:docMk/>
            <pc:sldMk cId="2728874633" sldId="339"/>
            <ac:spMk id="8" creationId="{70408FBE-04A7-4552-ADF9-1A6B3E89B056}"/>
          </ac:spMkLst>
        </pc:spChg>
        <pc:spChg chg="add del mod">
          <ac:chgData name="Daniela Reyes" userId="S::dreyes@allivet.com::93685f7f-c5fe-462d-9751-8f2fa8261c6a" providerId="AD" clId="Web-{C2063C66-B823-AB99-B536-47D5409EFB9C}" dt="2019-04-22T20:38:22.734" v="1445"/>
          <ac:spMkLst>
            <pc:docMk/>
            <pc:sldMk cId="2728874633" sldId="339"/>
            <ac:spMk id="9" creationId="{C5506B81-DCB9-46CF-9FB6-D00C01B9F47F}"/>
          </ac:spMkLst>
        </pc:spChg>
        <pc:spChg chg="add mod">
          <ac:chgData name="Daniela Reyes" userId="S::dreyes@allivet.com::93685f7f-c5fe-462d-9751-8f2fa8261c6a" providerId="AD" clId="Web-{C2063C66-B823-AB99-B536-47D5409EFB9C}" dt="2019-04-22T20:38:35.937" v="1454" actId="20577"/>
          <ac:spMkLst>
            <pc:docMk/>
            <pc:sldMk cId="2728874633" sldId="339"/>
            <ac:spMk id="11" creationId="{6FAEC5F3-EA88-4E4B-8DBA-31F70C6A94E1}"/>
          </ac:spMkLst>
        </pc:spChg>
        <pc:spChg chg="add del mod">
          <ac:chgData name="Daniela Reyes" userId="S::dreyes@allivet.com::93685f7f-c5fe-462d-9751-8f2fa8261c6a" providerId="AD" clId="Web-{C2063C66-B823-AB99-B536-47D5409EFB9C}" dt="2019-04-22T20:46:23.147" v="1634" actId="20577"/>
          <ac:spMkLst>
            <pc:docMk/>
            <pc:sldMk cId="2728874633" sldId="339"/>
            <ac:spMk id="14" creationId="{C7D04F6E-1F47-4320-8673-4A9B6F806EB4}"/>
          </ac:spMkLst>
        </pc:spChg>
        <pc:picChg chg="add mod modCrop">
          <ac:chgData name="Daniela Reyes" userId="S::dreyes@allivet.com::93685f7f-c5fe-462d-9751-8f2fa8261c6a" providerId="AD" clId="Web-{C2063C66-B823-AB99-B536-47D5409EFB9C}" dt="2019-04-22T22:32:40.495" v="2374"/>
          <ac:picMkLst>
            <pc:docMk/>
            <pc:sldMk cId="2728874633" sldId="339"/>
            <ac:picMk id="12" creationId="{CD65A94B-E94F-4610-8394-694DE1201989}"/>
          </ac:picMkLst>
        </pc:picChg>
      </pc:sldChg>
    </pc:docChg>
  </pc:docChgLst>
  <pc:docChgLst>
    <pc:chgData name="Daniela Reyes" userId="S::dreyes@allivet.com::93685f7f-c5fe-462d-9751-8f2fa8261c6a" providerId="AD" clId="Web-{632C21FC-0C70-4370-B46B-81C0A0238C92}"/>
    <pc:docChg chg="modSld">
      <pc:chgData name="Daniela Reyes" userId="S::dreyes@allivet.com::93685f7f-c5fe-462d-9751-8f2fa8261c6a" providerId="AD" clId="Web-{632C21FC-0C70-4370-B46B-81C0A0238C92}" dt="2019-03-18T15:14:55.226" v="1" actId="20577"/>
      <pc:docMkLst>
        <pc:docMk/>
      </pc:docMkLst>
      <pc:sldChg chg="modSp">
        <pc:chgData name="Daniela Reyes" userId="S::dreyes@allivet.com::93685f7f-c5fe-462d-9751-8f2fa8261c6a" providerId="AD" clId="Web-{632C21FC-0C70-4370-B46B-81C0A0238C92}" dt="2019-03-18T15:14:55.210" v="0" actId="20577"/>
        <pc:sldMkLst>
          <pc:docMk/>
          <pc:sldMk cId="3023827472" sldId="336"/>
        </pc:sldMkLst>
        <pc:spChg chg="mod">
          <ac:chgData name="Daniela Reyes" userId="S::dreyes@allivet.com::93685f7f-c5fe-462d-9751-8f2fa8261c6a" providerId="AD" clId="Web-{632C21FC-0C70-4370-B46B-81C0A0238C92}" dt="2019-03-18T15:14:55.210" v="0" actId="20577"/>
          <ac:spMkLst>
            <pc:docMk/>
            <pc:sldMk cId="3023827472" sldId="336"/>
            <ac:spMk id="3" creationId="{4D7026BE-E842-484E-9467-5EDB16B757A6}"/>
          </ac:spMkLst>
        </pc:spChg>
      </pc:sldChg>
    </pc:docChg>
  </pc:docChgLst>
  <pc:docChgLst>
    <pc:chgData name="Robin Mooney" userId="S::rmooney@allivet.com::0fce1be2-2e17-4a4a-98e0-2f70b89a12d2" providerId="AD" clId="Web-{DBC1B13C-32D5-876A-4182-A823139427B8}"/>
    <pc:docChg chg="modSld">
      <pc:chgData name="Robin Mooney" userId="S::rmooney@allivet.com::0fce1be2-2e17-4a4a-98e0-2f70b89a12d2" providerId="AD" clId="Web-{DBC1B13C-32D5-876A-4182-A823139427B8}" dt="2019-04-30T12:14:18.950" v="9" actId="20577"/>
      <pc:docMkLst>
        <pc:docMk/>
      </pc:docMkLst>
      <pc:sldChg chg="modSp">
        <pc:chgData name="Robin Mooney" userId="S::rmooney@allivet.com::0fce1be2-2e17-4a4a-98e0-2f70b89a12d2" providerId="AD" clId="Web-{DBC1B13C-32D5-876A-4182-A823139427B8}" dt="2019-04-30T12:14:18.950" v="8" actId="20577"/>
        <pc:sldMkLst>
          <pc:docMk/>
          <pc:sldMk cId="980926257" sldId="335"/>
        </pc:sldMkLst>
        <pc:spChg chg="mod">
          <ac:chgData name="Robin Mooney" userId="S::rmooney@allivet.com::0fce1be2-2e17-4a4a-98e0-2f70b89a12d2" providerId="AD" clId="Web-{DBC1B13C-32D5-876A-4182-A823139427B8}" dt="2019-04-30T12:14:18.950" v="8" actId="20577"/>
          <ac:spMkLst>
            <pc:docMk/>
            <pc:sldMk cId="980926257" sldId="335"/>
            <ac:spMk id="3" creationId="{BD16C8F4-A461-4C0A-A8F5-B5240BF23C8D}"/>
          </ac:spMkLst>
        </pc:spChg>
      </pc:sldChg>
    </pc:docChg>
  </pc:docChgLst>
  <pc:docChgLst>
    <pc:chgData name="Daniela Reyes" userId="S::dreyes@allivet.com::93685f7f-c5fe-462d-9751-8f2fa8261c6a" providerId="AD" clId="Web-{CF1A55BE-56A2-A375-6CE3-1BFDA486F019}"/>
    <pc:docChg chg="modSld">
      <pc:chgData name="Daniela Reyes" userId="S::dreyes@allivet.com::93685f7f-c5fe-462d-9751-8f2fa8261c6a" providerId="AD" clId="Web-{CF1A55BE-56A2-A375-6CE3-1BFDA486F019}" dt="2019-04-24T15:01:16.138" v="21"/>
      <pc:docMkLst>
        <pc:docMk/>
      </pc:docMkLst>
      <pc:sldChg chg="mod setBg">
        <pc:chgData name="Daniela Reyes" userId="S::dreyes@allivet.com::93685f7f-c5fe-462d-9751-8f2fa8261c6a" providerId="AD" clId="Web-{CF1A55BE-56A2-A375-6CE3-1BFDA486F019}" dt="2019-04-24T15:01:16.138" v="21"/>
        <pc:sldMkLst>
          <pc:docMk/>
          <pc:sldMk cId="3396391690" sldId="272"/>
        </pc:sldMkLst>
      </pc:sldChg>
      <pc:sldChg chg="addSp delSp modSp">
        <pc:chgData name="Daniela Reyes" userId="S::dreyes@allivet.com::93685f7f-c5fe-462d-9751-8f2fa8261c6a" providerId="AD" clId="Web-{CF1A55BE-56A2-A375-6CE3-1BFDA486F019}" dt="2019-04-24T14:44:13.529" v="15"/>
        <pc:sldMkLst>
          <pc:docMk/>
          <pc:sldMk cId="3375509727" sldId="279"/>
        </pc:sldMkLst>
        <pc:picChg chg="add del mod">
          <ac:chgData name="Daniela Reyes" userId="S::dreyes@allivet.com::93685f7f-c5fe-462d-9751-8f2fa8261c6a" providerId="AD" clId="Web-{CF1A55BE-56A2-A375-6CE3-1BFDA486F019}" dt="2019-04-24T14:41:53.811" v="5"/>
          <ac:picMkLst>
            <pc:docMk/>
            <pc:sldMk cId="3375509727" sldId="279"/>
            <ac:picMk id="3" creationId="{1E4F702C-2A34-49F5-83EF-E401172AFBC5}"/>
          </ac:picMkLst>
        </pc:picChg>
        <pc:picChg chg="add del mod">
          <ac:chgData name="Daniela Reyes" userId="S::dreyes@allivet.com::93685f7f-c5fe-462d-9751-8f2fa8261c6a" providerId="AD" clId="Web-{CF1A55BE-56A2-A375-6CE3-1BFDA486F019}" dt="2019-04-24T14:44:13.529" v="15"/>
          <ac:picMkLst>
            <pc:docMk/>
            <pc:sldMk cId="3375509727" sldId="279"/>
            <ac:picMk id="5" creationId="{DF6398DA-81A1-4B5E-B918-3D10378959B5}"/>
          </ac:picMkLst>
        </pc:picChg>
        <pc:picChg chg="add del mod">
          <ac:chgData name="Daniela Reyes" userId="S::dreyes@allivet.com::93685f7f-c5fe-462d-9751-8f2fa8261c6a" providerId="AD" clId="Web-{CF1A55BE-56A2-A375-6CE3-1BFDA486F019}" dt="2019-04-24T14:43:02.264" v="12"/>
          <ac:picMkLst>
            <pc:docMk/>
            <pc:sldMk cId="3375509727" sldId="279"/>
            <ac:picMk id="9" creationId="{5FE63F2D-3A16-4032-AE48-6F655F5C313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BCE0C-CD74-4A59-802C-6D2F8C15331A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98501B-77B5-4365-9881-C6E19A3C1E4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561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4FDEA8-CBB8-46CC-9562-028963DBC55A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BD8E7-1312-41F3-99C4-6DA5AF8919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08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None/>
            </a:pPr>
            <a:r>
              <a:rPr lang="en-US"/>
              <a:t>Transitional</a:t>
            </a:r>
            <a:r>
              <a:rPr lang="en-US" baseline="0"/>
              <a:t> Arrows</a:t>
            </a:r>
          </a:p>
          <a:p>
            <a:pPr marL="342900" indent="-342900">
              <a:buNone/>
            </a:pPr>
            <a:r>
              <a:rPr lang="en-US" baseline="0"/>
              <a:t> </a:t>
            </a:r>
          </a:p>
          <a:p>
            <a:pPr marL="342900" indent="-342900">
              <a:buNone/>
            </a:pPr>
            <a:r>
              <a:rPr lang="en-US" baseline="0"/>
              <a:t>Arrow 1- Point 1.</a:t>
            </a:r>
          </a:p>
          <a:p>
            <a:pPr marL="342900" indent="-342900">
              <a:buNone/>
            </a:pPr>
            <a:r>
              <a:rPr lang="en-US" baseline="0"/>
              <a:t>Arrow 2- Point 2.</a:t>
            </a:r>
          </a:p>
          <a:p>
            <a:pPr marL="342900" indent="-342900">
              <a:buNone/>
            </a:pPr>
            <a:r>
              <a:rPr lang="en-US" baseline="0"/>
              <a:t>Arrow 3- Point 3.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1453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/>
              <a:t>The website has different icons throughout the site indicating special requirements per item.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US" sz="140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/>
              <a:t>This will allow the client to understand if they will need to do anything specific with the items they are placing on their order.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en-US" sz="1400"/>
              <a:t>All icons can be clicked on for a full explication of what they mean.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09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Tx/>
              <a:buNone/>
            </a:pPr>
            <a:r>
              <a:rPr lang="en-US" u="sng"/>
              <a:t>Transition Arrows</a:t>
            </a:r>
          </a:p>
          <a:p>
            <a:pPr marL="0" lvl="0" indent="0">
              <a:buFontTx/>
              <a:buNone/>
            </a:pPr>
            <a:endParaRPr lang="en-US" u="none"/>
          </a:p>
          <a:p>
            <a:pPr marL="457200" lvl="1" indent="0">
              <a:buFontTx/>
              <a:buNone/>
            </a:pPr>
            <a:r>
              <a:rPr lang="en-US" u="none"/>
              <a:t>Arrow 1 = Suggested Products </a:t>
            </a:r>
          </a:p>
          <a:p>
            <a:pPr marL="1371600" lvl="3" indent="0">
              <a:buFontTx/>
              <a:buNone/>
            </a:pPr>
            <a:r>
              <a:rPr lang="en-US" u="none"/>
              <a:t>- Will appear DIRECTLY below the main product description</a:t>
            </a:r>
          </a:p>
          <a:p>
            <a:pPr marL="1543050" lvl="3" indent="-171450">
              <a:buFontTx/>
              <a:buChar char="-"/>
            </a:pPr>
            <a:r>
              <a:rPr lang="en-US" u="none"/>
              <a:t>These are listed products that our system collects based on other users shopping habits</a:t>
            </a:r>
          </a:p>
          <a:p>
            <a:pPr marL="1543050" lvl="3" indent="-171450">
              <a:buFontTx/>
              <a:buChar char="-"/>
            </a:pPr>
            <a:r>
              <a:rPr lang="en-US" u="none"/>
              <a:t>You can scroll through the different products via the blue left and right arrows</a:t>
            </a:r>
          </a:p>
          <a:p>
            <a:pPr marL="628650" lvl="1" indent="-171450">
              <a:buFontTx/>
              <a:buChar char="-"/>
            </a:pPr>
            <a:endParaRPr lang="en-US" u="none"/>
          </a:p>
          <a:p>
            <a:pPr marL="457200" lvl="1" indent="0">
              <a:buFontTx/>
              <a:buNone/>
            </a:pPr>
            <a:r>
              <a:rPr lang="en-US" u="none"/>
              <a:t>Arrow 2 = Alternative Products</a:t>
            </a:r>
          </a:p>
          <a:p>
            <a:pPr marL="1543050" lvl="3" indent="-171450">
              <a:buFontTx/>
              <a:buChar char="-"/>
            </a:pPr>
            <a:r>
              <a:rPr lang="en-US" u="none"/>
              <a:t>Will appear DIRECTLY below the main product’s pricing area</a:t>
            </a:r>
          </a:p>
          <a:p>
            <a:pPr marL="1543050" lvl="3" indent="-171450">
              <a:buFontTx/>
              <a:buChar char="-"/>
            </a:pPr>
            <a:r>
              <a:rPr lang="en-US" u="none"/>
              <a:t>These are typical suggestions of similar products</a:t>
            </a:r>
          </a:p>
          <a:p>
            <a:pPr marL="1543050" lvl="3" indent="-171450">
              <a:buFontTx/>
              <a:buChar char="-"/>
            </a:pPr>
            <a:r>
              <a:rPr lang="en-US" u="none"/>
              <a:t>Should a main item be out of stock or on a back order clients can view an alternative here</a:t>
            </a:r>
          </a:p>
          <a:p>
            <a:pPr marL="1371600" lvl="3" indent="0">
              <a:buFontTx/>
              <a:buNone/>
            </a:pPr>
            <a:r>
              <a:rPr lang="en-US" u="none"/>
              <a:t>-   Some alternatives are generic medications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8817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u="none"/>
              <a:t>This is where you will want to look for any detailed questions a customer may have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9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US" u="none"/>
              <a:t>Transition</a:t>
            </a:r>
            <a:r>
              <a:rPr lang="en-US" u="none" baseline="0"/>
              <a:t> Arrows per bullet point indicating each tab</a:t>
            </a:r>
            <a:endParaRPr lang="en-US" u="none"/>
          </a:p>
          <a:p>
            <a:pPr marL="457200" lvl="1" indent="0">
              <a:buFontTx/>
              <a:buNone/>
            </a:pPr>
            <a:endParaRPr lang="en-US" u="none"/>
          </a:p>
          <a:p>
            <a:pPr marL="457200" lvl="1" indent="0">
              <a:buFontTx/>
              <a:buNone/>
            </a:pPr>
            <a:r>
              <a:rPr lang="en-US" u="none"/>
              <a:t>Product Overview</a:t>
            </a:r>
          </a:p>
          <a:p>
            <a:pPr marL="457200" lvl="1" indent="0">
              <a:buFontTx/>
              <a:buNone/>
            </a:pPr>
            <a:r>
              <a:rPr lang="en-US" u="none"/>
              <a:t>	- Holds all the general information regarding the selected product. </a:t>
            </a:r>
          </a:p>
          <a:p>
            <a:pPr marL="457200" lvl="1" indent="0">
              <a:buFontTx/>
              <a:buNone/>
            </a:pPr>
            <a:r>
              <a:rPr lang="en-US" u="none"/>
              <a:t>	- This information is displayed in a dropdown menu form</a:t>
            </a:r>
          </a:p>
          <a:p>
            <a:pPr marL="457200" lvl="1" indent="0">
              <a:buFontTx/>
              <a:buNone/>
            </a:pPr>
            <a:r>
              <a:rPr lang="en-US" u="none"/>
              <a:t>	- The first drop down will automatically be selected when in this tab as it is the general description of the product.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619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Each product has the same dropdown categories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What is (name of product)?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Who is it for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Will specify all the species this product is intended for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Why use it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How it works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Manufacturer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Different manufactures can be listed as some items we carry more than one brand of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Active Ingredient(s)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How it’s sold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This will vary based on product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Could specify with or without manufacture packaging</a:t>
            </a:r>
          </a:p>
          <a:p>
            <a:pPr marL="1200150" marR="0" lvl="2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Could specify as individual product vs bottle or box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What special precautions are there?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What to do if overdose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How to store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Helpful tips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524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r>
              <a:rPr lang="en-US" u="none"/>
              <a:t>How To Use</a:t>
            </a:r>
            <a:r>
              <a:rPr lang="en-US" sz="1400" u="none"/>
              <a:t>?</a:t>
            </a:r>
          </a:p>
          <a:p>
            <a:pPr marL="457200" lvl="1" indent="0">
              <a:buFontTx/>
              <a:buNone/>
            </a:pPr>
            <a:r>
              <a:rPr lang="en-US" sz="1400" u="none"/>
              <a:t>	- Instructions on how to use a selected product</a:t>
            </a:r>
          </a:p>
          <a:p>
            <a:pPr marL="457200" lvl="1" indent="0">
              <a:buFontTx/>
              <a:buNone/>
            </a:pPr>
            <a:r>
              <a:rPr lang="en-US" sz="1400" u="none"/>
              <a:t>	- Many prescription items will only have “Use as Directed by Veterinarian” as they are specialized doses.</a:t>
            </a:r>
          </a:p>
          <a:p>
            <a:pPr marL="457200" lvl="1" indent="0">
              <a:buFontTx/>
              <a:buNone/>
            </a:pPr>
            <a:r>
              <a:rPr lang="en-US" sz="1400" u="none"/>
              <a:t>	- Over the counter items will have dosing instructions</a:t>
            </a:r>
          </a:p>
          <a:p>
            <a:pPr marL="457200" lvl="1" indent="0">
              <a:buFontTx/>
              <a:buNone/>
            </a:pPr>
            <a:r>
              <a:rPr lang="en-US" sz="1400" u="none"/>
              <a:t>	- Rx items will not have any dosing instructions as these are items that will need to be given specified directions by your veterinarian.</a:t>
            </a:r>
          </a:p>
          <a:p>
            <a:pPr marL="457200" lvl="1" indent="0">
              <a:buFontTx/>
              <a:buNone/>
            </a:pPr>
            <a:r>
              <a:rPr lang="en-US" sz="1400" u="none"/>
              <a:t>	- The site will direct you to contact your local vet.</a:t>
            </a:r>
          </a:p>
          <a:p>
            <a:pPr marL="457200" lvl="1" indent="0">
              <a:buFontTx/>
              <a:buNone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9834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Tx/>
              <a:buNone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2820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Tx/>
              <a:buChar char="-"/>
            </a:pPr>
            <a:r>
              <a:rPr lang="en-US" sz="1400" u="none"/>
              <a:t>Here you can view all the reviews clients have left regarding the selected product</a:t>
            </a:r>
          </a:p>
          <a:p>
            <a:pPr marL="742950" lvl="1" indent="-285750">
              <a:buFontTx/>
              <a:buChar char="-"/>
            </a:pPr>
            <a:r>
              <a:rPr lang="en-US" sz="1400" u="none"/>
              <a:t>You can also rate the product from here by clicking the blue “Click Here” button on the left hand side</a:t>
            </a:r>
          </a:p>
          <a:p>
            <a:pPr marL="742950" lvl="1" indent="-285750">
              <a:buFontTx/>
              <a:buChar char="-"/>
            </a:pPr>
            <a:r>
              <a:rPr lang="en-US" sz="1400" u="none"/>
              <a:t>You can sort through the review from: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New to Old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Old to New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Helpful to Less Helpful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Less Helpful to Helpful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High to Low Rating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Low to High Rating</a:t>
            </a:r>
          </a:p>
          <a:p>
            <a:pPr marL="742950" lvl="1" indent="-285750">
              <a:buFontTx/>
              <a:buChar char="-"/>
            </a:pPr>
            <a:r>
              <a:rPr lang="en-US" sz="1400" u="none"/>
              <a:t>Towards the right hand corner you can see how many votes/reviews were left for this product</a:t>
            </a:r>
          </a:p>
          <a:p>
            <a:pPr marL="742950" lvl="1" indent="-285750">
              <a:buFontTx/>
              <a:buChar char="-"/>
            </a:pPr>
            <a:r>
              <a:rPr lang="en-US" sz="1400" u="none"/>
              <a:t>Reviews will display: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Clients First name and last initial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The date the review was posted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The rating they gave it</a:t>
            </a:r>
          </a:p>
          <a:p>
            <a:pPr marL="1200150" lvl="2" indent="-285750">
              <a:buFontTx/>
              <a:buChar char="-"/>
            </a:pPr>
            <a:r>
              <a:rPr lang="en-US" sz="1400" u="none"/>
              <a:t>And a selection for other clients to mark whether or not this review was helpful to them</a:t>
            </a:r>
          </a:p>
          <a:p>
            <a:pPr marL="1200150" lvl="2" indent="-285750">
              <a:buFontTx/>
              <a:buChar char="-"/>
            </a:pPr>
            <a:endParaRPr lang="en-US" sz="1400" u="none"/>
          </a:p>
          <a:p>
            <a:pPr marL="1200150" lvl="2" indent="-285750">
              <a:buFontTx/>
              <a:buChar char="-"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859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 algn="l">
              <a:buFontTx/>
              <a:buNone/>
            </a:pPr>
            <a:r>
              <a:rPr lang="en-US" sz="1400" u="sng"/>
              <a:t>THIS IS NOT SOMETHING TO BE USED AS A REFFERENCE FOR CUSTOMER INQUARIES </a:t>
            </a:r>
          </a:p>
          <a:p>
            <a:pPr marL="914400" lvl="2" indent="0" algn="l">
              <a:buFontTx/>
              <a:buNone/>
            </a:pPr>
            <a:endParaRPr lang="en-US" sz="1400" u="sng"/>
          </a:p>
          <a:p>
            <a:pPr marL="914400" lvl="2" indent="0" algn="l">
              <a:buFontTx/>
              <a:buNone/>
            </a:pPr>
            <a:endParaRPr lang="en-US" sz="1400" u="sng"/>
          </a:p>
          <a:p>
            <a:pPr marL="914400" lvl="2" indent="0" algn="l">
              <a:buFontTx/>
              <a:buNone/>
            </a:pPr>
            <a:r>
              <a:rPr lang="en-US" sz="1400" u="sng"/>
              <a:t>Tabs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There are two tabs that will help a client sort through the Q&amp;A section: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    - Q&amp;A Home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    - All Q&amp;A </a:t>
            </a:r>
          </a:p>
          <a:p>
            <a:pPr marL="914400" lvl="2" indent="0" algn="l">
              <a:buFontTx/>
              <a:buNone/>
            </a:pPr>
            <a:endParaRPr lang="en-US" sz="1400" u="none"/>
          </a:p>
          <a:p>
            <a:pPr marL="914400" lvl="2" indent="0" algn="l">
              <a:buFontTx/>
              <a:buNone/>
            </a:pPr>
            <a:r>
              <a:rPr lang="en-US" sz="1400" u="sng"/>
              <a:t>Q&amp;A Home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Shows all the Q&amp;A’s that have been submitted by clients.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Comes up in a drop down menu form to view the question along with the answers to that specific question.</a:t>
            </a:r>
          </a:p>
          <a:p>
            <a:pPr marL="1200150" lvl="2" indent="-285750" algn="l">
              <a:buFontTx/>
              <a:buChar char="-"/>
            </a:pPr>
            <a:endParaRPr lang="en-US" sz="1400" u="none"/>
          </a:p>
          <a:p>
            <a:pPr marL="914400" lvl="2" indent="0" algn="l">
              <a:buFontTx/>
              <a:buNone/>
            </a:pPr>
            <a:r>
              <a:rPr lang="en-US" sz="1400" u="sng"/>
              <a:t>All Q&amp;A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Has a search bar to search for a specific question or answer. You may even search with keywords.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You can Sort through the questions via: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Most recent questions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Oldest questions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Questions with the most helpful answers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most helpful answer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oldest answer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most answers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Can you answer this question?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You may also ask a question by clicking the blue button on the bottom right that says “Ask a New Question”</a:t>
            </a:r>
          </a:p>
          <a:p>
            <a:pPr marL="914400" lvl="2" indent="0" algn="l">
              <a:buFontTx/>
              <a:buNone/>
            </a:pPr>
            <a:endParaRPr lang="en-US" sz="1400" u="none"/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581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2" indent="0" algn="l">
              <a:buFontTx/>
              <a:buNone/>
            </a:pPr>
            <a:r>
              <a:rPr lang="en-US" sz="1400" u="sng"/>
              <a:t>THIS IS NOT SOMETHING TO BE USED AS A REFFERENCE FOR CUSTOMER INQUARIES </a:t>
            </a:r>
          </a:p>
          <a:p>
            <a:pPr marL="914400" lvl="2" indent="0" algn="l">
              <a:buFontTx/>
              <a:buNone/>
            </a:pPr>
            <a:endParaRPr lang="en-US" sz="1400" u="sng"/>
          </a:p>
          <a:p>
            <a:pPr marL="914400" lvl="2" indent="0" algn="l">
              <a:buFontTx/>
              <a:buNone/>
            </a:pPr>
            <a:endParaRPr lang="en-US" sz="1400" u="sng"/>
          </a:p>
          <a:p>
            <a:pPr marL="914400" lvl="2" indent="0" algn="l">
              <a:buFontTx/>
              <a:buNone/>
            </a:pPr>
            <a:r>
              <a:rPr lang="en-US" sz="1400" u="sng"/>
              <a:t>Tabs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There are two tabs that will help a client sort through the Q&amp;A section: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    - Q&amp;A Home</a:t>
            </a:r>
          </a:p>
          <a:p>
            <a:pPr marL="914400" lvl="2" indent="0" algn="l">
              <a:buFontTx/>
              <a:buNone/>
            </a:pPr>
            <a:r>
              <a:rPr lang="en-US" sz="1400" u="none"/>
              <a:t>    - All Q&amp;A </a:t>
            </a:r>
          </a:p>
          <a:p>
            <a:pPr marL="914400" lvl="2" indent="0" algn="l">
              <a:buFontTx/>
              <a:buNone/>
            </a:pPr>
            <a:endParaRPr lang="en-US" sz="1400" u="none"/>
          </a:p>
          <a:p>
            <a:pPr marL="914400" lvl="2" indent="0" algn="l">
              <a:buFontTx/>
              <a:buNone/>
            </a:pPr>
            <a:r>
              <a:rPr lang="en-US" sz="1400" u="sng"/>
              <a:t>Q&amp;A Home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Shows all the Q&amp;A’s that have been submitted by clients.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Comes up in a drop down menu form to view the question along with the answers to that specific question.</a:t>
            </a:r>
          </a:p>
          <a:p>
            <a:pPr marL="1200150" lvl="2" indent="-285750" algn="l">
              <a:buFontTx/>
              <a:buChar char="-"/>
            </a:pPr>
            <a:endParaRPr lang="en-US" sz="1400" u="none"/>
          </a:p>
          <a:p>
            <a:pPr marL="914400" lvl="2" indent="0" algn="l">
              <a:buFontTx/>
              <a:buNone/>
            </a:pPr>
            <a:r>
              <a:rPr lang="en-US" sz="1400" u="sng"/>
              <a:t>All Q&amp;A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Has a search bar to search for a specific question or answer. You may even search with keywords.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You can Sort through the questions via: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Most recent questions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Oldest questions</a:t>
            </a:r>
          </a:p>
          <a:p>
            <a:pPr marL="1657350" lvl="3" indent="-285750" algn="l">
              <a:buFontTx/>
              <a:buChar char="-"/>
            </a:pPr>
            <a:r>
              <a:rPr lang="en-US" sz="1400" u="none"/>
              <a:t>Questions with the most helpful answers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most helpful answer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oldest answer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Questions with the most answers</a:t>
            </a:r>
          </a:p>
          <a:p>
            <a:pPr marL="1657350" marR="0" lvl="3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400" u="none"/>
              <a:t>Can you answer this question?</a:t>
            </a:r>
          </a:p>
          <a:p>
            <a:pPr marL="1200150" lvl="2" indent="-285750" algn="l">
              <a:buFontTx/>
              <a:buChar char="-"/>
            </a:pPr>
            <a:r>
              <a:rPr lang="en-US" sz="1400" u="none"/>
              <a:t>You may also ask a question by clicking the blue button on the bottom right that says “Ask a New Question”</a:t>
            </a:r>
          </a:p>
          <a:p>
            <a:pPr marL="914400" lvl="2" indent="0" algn="l">
              <a:buFontTx/>
              <a:buNone/>
            </a:pPr>
            <a:endParaRPr lang="en-US" sz="1400" u="none"/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400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536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anose="05000000000000000000" pitchFamily="2" charset="2"/>
              <a:buNone/>
            </a:pPr>
            <a:endParaRPr lang="en-US"/>
          </a:p>
          <a:p>
            <a:r>
              <a:rPr lang="en-US"/>
              <a:t>Example: </a:t>
            </a:r>
          </a:p>
          <a:p>
            <a:r>
              <a:rPr lang="en-US"/>
              <a:t>You (the client) are looking for a joint supplement as Max is getting older and you want to make sure he is getting all the support he needs.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I click on “Dog Care”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View the “Dog Supplement” category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 Click on “Dog Joint Supplements”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/>
              <a:t>All of </a:t>
            </a:r>
            <a:r>
              <a:rPr lang="en-US" err="1"/>
              <a:t>Allivet’s</a:t>
            </a:r>
            <a:r>
              <a:rPr lang="en-US"/>
              <a:t> “Dog Joint Supplements” will populate</a:t>
            </a:r>
          </a:p>
          <a:p>
            <a:pPr lvl="1">
              <a:buFont typeface="Wingdings" panose="05000000000000000000" pitchFamily="2" charset="2"/>
              <a:buNone/>
            </a:pPr>
            <a:endParaRPr lang="en-US"/>
          </a:p>
          <a:p>
            <a:pPr lvl="0">
              <a:buFont typeface="Wingdings" panose="05000000000000000000" pitchFamily="2" charset="2"/>
              <a:buNone/>
            </a:pPr>
            <a:r>
              <a:rPr lang="en-US"/>
              <a:t>The same concept applied for the middle section by popular species.</a:t>
            </a:r>
          </a:p>
          <a:p>
            <a:pPr lvl="1">
              <a:buFont typeface="Wingdings" panose="05000000000000000000" pitchFamily="2" charset="2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18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187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Customers can create an account from the check out 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23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232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3158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1298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670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" indent="0" algn="l">
              <a:buNone/>
            </a:pPr>
            <a:r>
              <a:rPr lang="en-US" sz="1200" u="sng" baseline="0"/>
              <a:t>Rules</a:t>
            </a:r>
          </a:p>
          <a:p>
            <a:pPr marL="45720" indent="0">
              <a:buNone/>
            </a:pPr>
            <a:r>
              <a:rPr lang="en-US" sz="1200" baseline="0"/>
              <a:t>As coupons can be added to orders they do have their limitations as to how they work or what they can be combined with.</a:t>
            </a:r>
          </a:p>
          <a:p>
            <a:pPr marL="45720" indent="0">
              <a:buNone/>
            </a:pPr>
            <a:endParaRPr lang="en-US" sz="1200" baseline="0"/>
          </a:p>
          <a:p>
            <a:pPr marL="45720" indent="0" algn="l">
              <a:buNone/>
            </a:pPr>
            <a:r>
              <a:rPr lang="en-US" sz="1200" u="sng" baseline="0"/>
              <a:t>Coupons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/>
              <a:t>Only one per order.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/>
              <a:t>Can not be combined with any other credit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/>
          </a:p>
          <a:p>
            <a:pPr marL="45720" indent="0" algn="l">
              <a:buNone/>
            </a:pPr>
            <a:r>
              <a:rPr lang="en-US" sz="1200" u="sng" baseline="0"/>
              <a:t>Credits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/>
              <a:t>There are two types of credits: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aseline="0"/>
              <a:t>Store Credits: Credits give due to inconvenience or error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baseline="0"/>
              <a:t>Reward Points: Points earned for shopping with </a:t>
            </a:r>
            <a:r>
              <a:rPr lang="en-US" sz="1200" baseline="0" err="1"/>
              <a:t>Allivet</a:t>
            </a:r>
            <a:endParaRPr lang="en-US" sz="1200" baseline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aseline="0"/>
              <a:t>Neither can be combined with each other or with a coupon code.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aseline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9011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/>
              <a:t>Transitions</a:t>
            </a:r>
          </a:p>
          <a:p>
            <a:endParaRPr lang="en-US" u="sng"/>
          </a:p>
          <a:p>
            <a:r>
              <a:rPr lang="en-US" u="none"/>
              <a:t>Bullet points match their specified step via an arrow</a:t>
            </a:r>
          </a:p>
          <a:p>
            <a:endParaRPr lang="en-US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619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u="sng"/>
              <a:t>I want </a:t>
            </a:r>
            <a:r>
              <a:rPr lang="en-US" u="sng" err="1"/>
              <a:t>Allivet</a:t>
            </a:r>
            <a:r>
              <a:rPr lang="en-US" u="sng"/>
              <a:t> To Contact My Vet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When selecting “I want </a:t>
            </a:r>
            <a:r>
              <a:rPr lang="en-US" err="1"/>
              <a:t>Allivet</a:t>
            </a:r>
            <a:r>
              <a:rPr lang="en-US"/>
              <a:t> to contact my vet” you will be prompted to enter your veterinary information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u="sng"/>
              <a:t>I Will Mail My Prescription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When selecting “I will mail my prescription” a pop up will appear advising you as a client where to mail in the prescription.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51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9149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-91440" algn="l">
              <a:buNone/>
            </a:pPr>
            <a:r>
              <a:rPr lang="en-US" u="sng"/>
              <a:t>Transition Arrows</a:t>
            </a:r>
          </a:p>
          <a:p>
            <a:pPr marL="0" lvl="0" indent="-91440" algn="l">
              <a:buNone/>
            </a:pPr>
            <a:endParaRPr lang="en-US" u="sng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/>
              <a:t>You will need to enter your primary vet information.</a:t>
            </a:r>
          </a:p>
          <a:p>
            <a:pPr lvl="1"/>
            <a:r>
              <a:rPr lang="en-US"/>
              <a:t>Arrow 1= By clicking on the blue “Add Vet” button a pop up will appear.</a:t>
            </a:r>
          </a:p>
          <a:p>
            <a:pPr lvl="2"/>
            <a:r>
              <a:rPr lang="en-US"/>
              <a:t>	- You can search for your vet thorough </a:t>
            </a:r>
            <a:r>
              <a:rPr lang="en-US" err="1"/>
              <a:t>Allivet’s</a:t>
            </a:r>
            <a:r>
              <a:rPr lang="en-US"/>
              <a:t> vet directory.</a:t>
            </a:r>
          </a:p>
          <a:p>
            <a:pPr marL="1828800" lvl="4" indent="0">
              <a:buFontTx/>
              <a:buNone/>
            </a:pPr>
            <a:r>
              <a:rPr lang="en-US"/>
              <a:t>- You can search via two methods:</a:t>
            </a:r>
          </a:p>
          <a:p>
            <a:pPr lvl="5">
              <a:buFont typeface="Wingdings" panose="05000000000000000000" pitchFamily="2" charset="2"/>
              <a:buChar char="Ø"/>
            </a:pPr>
            <a:r>
              <a:rPr lang="en-US"/>
              <a:t>Vet Name/Sate</a:t>
            </a:r>
          </a:p>
          <a:p>
            <a:pPr lvl="5">
              <a:buFont typeface="Wingdings" panose="05000000000000000000" pitchFamily="2" charset="2"/>
              <a:buChar char="Ø"/>
            </a:pPr>
            <a:r>
              <a:rPr lang="en-US"/>
              <a:t>Phone</a:t>
            </a:r>
          </a:p>
          <a:p>
            <a:pPr lvl="1"/>
            <a:endParaRPr lang="en-US"/>
          </a:p>
          <a:p>
            <a:pPr lvl="1"/>
            <a:r>
              <a:rPr lang="en-US"/>
              <a:t>Arrow 2 = Enter the required information of which ever method you selected and click on the blue “Search Button”</a:t>
            </a:r>
          </a:p>
          <a:p>
            <a:pPr lvl="1"/>
            <a:endParaRPr lang="en-US"/>
          </a:p>
          <a:p>
            <a:pPr lvl="1"/>
            <a:r>
              <a:rPr lang="en-US"/>
              <a:t>Arrow 3 = When you have found your vet click the blue button on the right that says “Make Favorite”</a:t>
            </a:r>
          </a:p>
          <a:p>
            <a:pPr lvl="4">
              <a:buFont typeface="Wingdings" panose="05000000000000000000" pitchFamily="2" charset="2"/>
              <a:buNone/>
            </a:pPr>
            <a:r>
              <a:rPr lang="en-US"/>
              <a:t>- This will add them to your vet list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62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1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/>
              <a:t>Transitions per Panels</a:t>
            </a:r>
          </a:p>
          <a:p>
            <a:endParaRPr lang="en-US" u="sng"/>
          </a:p>
          <a:p>
            <a:r>
              <a:rPr lang="en-US" u="none"/>
              <a:t>Panel 1 = Order </a:t>
            </a:r>
            <a:r>
              <a:rPr lang="en-US" u="none" err="1"/>
              <a:t>Brakedown</a:t>
            </a:r>
            <a:endParaRPr lang="en-US" u="none"/>
          </a:p>
          <a:p>
            <a:endParaRPr lang="en-US" u="none"/>
          </a:p>
          <a:p>
            <a:r>
              <a:rPr lang="en-US" u="none"/>
              <a:t>Panel 2 = Billing/Shipping</a:t>
            </a:r>
          </a:p>
          <a:p>
            <a:endParaRPr lang="en-US" u="none"/>
          </a:p>
          <a:p>
            <a:r>
              <a:rPr lang="en-US" u="none"/>
              <a:t>Panel 3 = Payment Information</a:t>
            </a:r>
          </a:p>
          <a:p>
            <a:endParaRPr lang="en-US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226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180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84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44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r>
              <a:rPr lang="en-US" u="none"/>
              <a:t>Use the Calendar image to visually explain how the business days work to how it works with a holiday.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7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u="none"/>
              <a:t>Any items placed on Friday-Sunday will not ship until the following business day being Monday or Tuesday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641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241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31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/>
              <a:t>Table is used as an example list for the next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139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>
                <a:cs typeface="Calibri"/>
              </a:rPr>
              <a:t>- At this moment we do not accept any care credit</a:t>
            </a:r>
            <a:endParaRPr lang="en-US" u="none"/>
          </a:p>
          <a:p>
            <a:pPr lvl="1"/>
            <a:r>
              <a:rPr lang="en-US">
                <a:cs typeface="Calibri"/>
              </a:rPr>
              <a:t>- We do not pariticipate any rebates </a:t>
            </a:r>
            <a:endParaRPr lang="en-US" u="none" dirty="0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0835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7001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Wingdings" panose="05000000000000000000" pitchFamily="2" charset="2"/>
              <a:buNone/>
            </a:pPr>
            <a:r>
              <a:rPr lang="en-US" u="sng"/>
              <a:t>Transitional Arrows </a:t>
            </a:r>
          </a:p>
          <a:p>
            <a:pPr marL="45720" indent="0">
              <a:buNone/>
            </a:pPr>
            <a:endParaRPr lang="en-US"/>
          </a:p>
          <a:p>
            <a:pPr marL="45720" indent="0">
              <a:buNone/>
            </a:pPr>
            <a:r>
              <a:rPr lang="en-US"/>
              <a:t>Once your order has been completely submitted you will be directed to a new page with all your confirmation information.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Arrow 1 = Order Number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Arrow 2 = Customer Id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Arrow 3 = </a:t>
            </a:r>
            <a:r>
              <a:rPr lang="en-US" err="1"/>
              <a:t>Allivet</a:t>
            </a:r>
            <a:r>
              <a:rPr lang="en-US"/>
              <a:t> Contact Information and Hours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Arrow 4 = Advise you of what email address this confirmation email has been sent to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Arrow 5 = Write a what made you choose to purchase your specified products</a:t>
            </a:r>
          </a:p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386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  <a:p>
            <a:pPr marL="457200" lvl="1" indent="0">
              <a:buFont typeface="Wingdings" panose="05000000000000000000" pitchFamily="2" charset="2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43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General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By entering a general search the website is going to produce all the items which correlate to your search.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This will have you scrolling through all the different products we carry.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Examples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 Dog Food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size specific food?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 specific brand?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 special dietary need?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Specific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When you specify with the exact item you are searching for your results are going to be a lot less cluttered.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 baseline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Product name-Taste of the Wild Lamb	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Results- Image of exact product and product name </a:t>
            </a:r>
            <a:r>
              <a:rPr lang="en-US" u="none"/>
              <a:t> 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7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General Examples Cont.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Vaccines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 dog, cat, or horse?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Do you want something specifically covered?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 single vial or a tray?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Specific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Example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 baseline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Product name- Canine Spectra 5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Results- Image of exact product and product name </a:t>
            </a:r>
            <a:r>
              <a:rPr lang="en-US" u="none"/>
              <a:t> 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7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General Examples Cont.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Heartworm Preventative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 cat or a dog?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Are you looking for an oral or a topical formula?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	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All these questions will allow you a more specific search while using the process of elimination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Specific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 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/>
              <a:t>This as a client helps to not overwhelm you with all the items we have to offer.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 baseline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Product name- </a:t>
            </a:r>
            <a:r>
              <a:rPr lang="en-US" u="none" baseline="0" err="1"/>
              <a:t>Heartgard</a:t>
            </a:r>
            <a:r>
              <a:rPr lang="en-US" u="none" baseline="0"/>
              <a:t> Plus</a:t>
            </a:r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u="none" baseline="0"/>
              <a:t>Results- Image of exact product and product name </a:t>
            </a:r>
            <a:r>
              <a:rPr lang="en-US" u="none"/>
              <a:t> 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2772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Font typeface="Arial" panose="020B0604020202020204" pitchFamily="34" charset="0"/>
              <a:buNone/>
            </a:pPr>
            <a:endParaRPr lang="en-US" u="non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89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None/>
            </a:pPr>
            <a:r>
              <a:rPr lang="en-US" u="sng"/>
              <a:t>Transition</a:t>
            </a:r>
            <a:r>
              <a:rPr lang="en-US" u="sng" baseline="0"/>
              <a:t> Arrows Included</a:t>
            </a:r>
          </a:p>
          <a:p>
            <a:pPr marL="228600" indent="-228600">
              <a:buNone/>
            </a:pPr>
            <a:endParaRPr lang="en-US" u="sng" baseline="0"/>
          </a:p>
          <a:p>
            <a:pPr marL="228600" indent="-228600">
              <a:buNone/>
            </a:pPr>
            <a:r>
              <a:rPr lang="en-US" u="none" baseline="0"/>
              <a:t>Arrow 1 = Item Photo</a:t>
            </a:r>
            <a:endParaRPr lang="en-US"/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Item Photo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Item Number</a:t>
            </a:r>
          </a:p>
          <a:p>
            <a:pPr marL="1543050" lvl="3" indent="-171450">
              <a:buFontTx/>
              <a:buChar char="-"/>
            </a:pPr>
            <a:r>
              <a:rPr lang="en-US"/>
              <a:t>This is what you will use when working on Admin (internal system)</a:t>
            </a:r>
          </a:p>
          <a:p>
            <a:pPr marL="1543050" lvl="3" indent="-171450">
              <a:buFontTx/>
              <a:buChar char="-"/>
            </a:pPr>
            <a:r>
              <a:rPr lang="en-US"/>
              <a:t>Item number will change upon specified selection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Social Media Links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This is not always the packaging that the customer will receive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Packaging May vary by the product and manufacturer </a:t>
            </a:r>
          </a:p>
          <a:p>
            <a:pPr marL="914400" lvl="2" indent="0">
              <a:buFont typeface="Arial" panose="020B0604020202020204" pitchFamily="34" charset="0"/>
              <a:buNone/>
            </a:pPr>
            <a:endParaRPr lang="en-US"/>
          </a:p>
          <a:p>
            <a:pPr marL="228600" indent="-228600">
              <a:buNone/>
            </a:pPr>
            <a:r>
              <a:rPr lang="en-US"/>
              <a:t>Arrow 2 = Item description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Item Name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Item Rating</a:t>
            </a:r>
          </a:p>
          <a:p>
            <a:pPr marL="1543050" lvl="3" indent="-171450">
              <a:buFontTx/>
              <a:buChar char="-"/>
            </a:pPr>
            <a:r>
              <a:rPr lang="en-US"/>
              <a:t>Will include the total number of reviews</a:t>
            </a:r>
          </a:p>
          <a:p>
            <a:pPr marL="1543050" lvl="3" indent="-171450">
              <a:buFontTx/>
              <a:buChar char="-"/>
            </a:pPr>
            <a:r>
              <a:rPr lang="en-US"/>
              <a:t>Link in order to leave a review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Item Description</a:t>
            </a:r>
          </a:p>
          <a:p>
            <a:pPr marL="1543050" lvl="3" indent="-171450">
              <a:buFontTx/>
              <a:buChar char="-"/>
            </a:pPr>
            <a:r>
              <a:rPr lang="en-US"/>
              <a:t>This is a brief overview of the item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Indicator Icons </a:t>
            </a:r>
          </a:p>
          <a:p>
            <a:pPr marL="1543050" lvl="3" indent="-171450">
              <a:buFontTx/>
              <a:buChar char="-"/>
            </a:pPr>
            <a:r>
              <a:rPr lang="en-US"/>
              <a:t>Prescription Required</a:t>
            </a:r>
          </a:p>
          <a:p>
            <a:pPr marL="1543050" lvl="3" indent="-171450">
              <a:buFontTx/>
              <a:buChar char="-"/>
            </a:pPr>
            <a:r>
              <a:rPr lang="en-US"/>
              <a:t>Reward Points Qualifier</a:t>
            </a:r>
          </a:p>
          <a:p>
            <a:pPr marL="1543050" lvl="3" indent="-171450">
              <a:buFontTx/>
              <a:buChar char="-"/>
            </a:pPr>
            <a:r>
              <a:rPr lang="en-US"/>
              <a:t>Cold Shipped Item</a:t>
            </a:r>
          </a:p>
          <a:p>
            <a:pPr marL="1543050" lvl="3" indent="-171450">
              <a:buFontTx/>
              <a:buChar char="-"/>
            </a:pPr>
            <a:r>
              <a:rPr lang="en-US"/>
              <a:t>Ground Ship Only</a:t>
            </a:r>
          </a:p>
          <a:p>
            <a:pPr marL="1543050" lvl="3" indent="-171450">
              <a:buFontTx/>
              <a:buChar char="-"/>
            </a:pPr>
            <a:r>
              <a:rPr lang="en-US"/>
              <a:t>Free Shipping</a:t>
            </a:r>
          </a:p>
          <a:p>
            <a:pPr marL="1543050" lvl="3" indent="-171450">
              <a:buFontTx/>
              <a:buChar char="-"/>
            </a:pPr>
            <a:r>
              <a:rPr lang="en-US"/>
              <a:t>Export Only</a:t>
            </a:r>
          </a:p>
          <a:p>
            <a:pPr marL="1371600" lvl="3" indent="0">
              <a:buFontTx/>
              <a:buNone/>
            </a:pPr>
            <a:endParaRPr lang="en-US"/>
          </a:p>
          <a:p>
            <a:pPr marL="228600" indent="-228600">
              <a:buNone/>
            </a:pPr>
            <a:r>
              <a:rPr lang="en-US"/>
              <a:t>Arrow 3 = Pricing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baseline="0"/>
              <a:t> </a:t>
            </a:r>
            <a:r>
              <a:rPr lang="en-US"/>
              <a:t>Price </a:t>
            </a:r>
          </a:p>
          <a:p>
            <a:pPr marL="1543050" lvl="3" indent="-171450">
              <a:buFontTx/>
              <a:buChar char="-"/>
            </a:pPr>
            <a:r>
              <a:rPr lang="en-US"/>
              <a:t>Some prices will need to be indicated at the point of sale</a:t>
            </a:r>
          </a:p>
          <a:p>
            <a:pPr marL="1543050" lvl="3" indent="-171450">
              <a:buFontTx/>
              <a:buChar char="-"/>
            </a:pPr>
            <a:r>
              <a:rPr lang="en-US"/>
              <a:t>Prices will change depending on either the dose or weight selected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/>
              <a:t>Weight/Dose Selection</a:t>
            </a:r>
          </a:p>
          <a:p>
            <a:pPr marL="1543050" lvl="3" indent="-171450">
              <a:buFontTx/>
              <a:buChar char="-"/>
            </a:pPr>
            <a:r>
              <a:rPr lang="en-US"/>
              <a:t>Some items will need to be specified by a dose or by a weight range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 baseline="0"/>
              <a:t> </a:t>
            </a:r>
            <a:r>
              <a:rPr lang="en-US" err="1"/>
              <a:t>Autoship</a:t>
            </a:r>
            <a:endParaRPr lang="en-US"/>
          </a:p>
          <a:p>
            <a:pPr marL="1543050" lvl="3" indent="-171450">
              <a:buFontTx/>
              <a:buChar char="-"/>
            </a:pPr>
            <a:r>
              <a:rPr lang="en-US"/>
              <a:t>Clients can set an item as a reoccurring order based via this selection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en-US"/>
              <a:t>Add to Cart Button</a:t>
            </a:r>
          </a:p>
          <a:p>
            <a:pPr marL="228600" indent="-228600">
              <a:buNone/>
            </a:pPr>
            <a:endParaRPr lang="en-US" u="s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8BD8E7-1312-41F3-99C4-6DA5AF8919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04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1548245"/>
            <a:ext cx="10515600" cy="2240280"/>
          </a:xfrm>
        </p:spPr>
        <p:txBody>
          <a:bodyPr anchor="b">
            <a:norm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3854659"/>
            <a:ext cx="10515600" cy="1143000"/>
          </a:xfrm>
        </p:spPr>
        <p:txBody>
          <a:bodyPr>
            <a:normAutofit/>
          </a:bodyPr>
          <a:lstStyle>
            <a:lvl1pPr marL="0" indent="0" algn="ctr"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8153400" y="0"/>
            <a:ext cx="403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32813" y="1683327"/>
            <a:ext cx="3125787" cy="2877260"/>
          </a:xfrm>
        </p:spPr>
        <p:txBody>
          <a:bodyPr anchor="b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8101584" cy="6857999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813" y="4591761"/>
            <a:ext cx="3125787" cy="1580440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200"/>
            <a:ext cx="1943100" cy="57197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200"/>
            <a:ext cx="7048500" cy="5719762"/>
          </a:xfrm>
        </p:spPr>
        <p:txBody>
          <a:bodyPr vert="eaVert"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Pictur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800600"/>
            <a:ext cx="12192000" cy="2057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5084483"/>
            <a:ext cx="11125200" cy="9144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0"/>
          </p:nvPr>
        </p:nvSpPr>
        <p:spPr>
          <a:xfrm>
            <a:off x="1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1"/>
          </p:nvPr>
        </p:nvSpPr>
        <p:spPr>
          <a:xfrm>
            <a:off x="408432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2"/>
          </p:nvPr>
        </p:nvSpPr>
        <p:spPr>
          <a:xfrm>
            <a:off x="8168640" y="1"/>
            <a:ext cx="4023360" cy="4745736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374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304800" y="304800"/>
            <a:ext cx="11582400" cy="6248400"/>
          </a:xfrm>
          <a:prstGeom prst="rect">
            <a:avLst/>
          </a:prstGeom>
          <a:noFill/>
          <a:ln w="50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483427"/>
            <a:ext cx="10515600" cy="2743200"/>
          </a:xfrm>
        </p:spPr>
        <p:txBody>
          <a:bodyPr anchor="b">
            <a:normAutofit/>
          </a:bodyPr>
          <a:lstStyle>
            <a:lvl1pPr algn="ctr">
              <a:defRPr sz="44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5025" y="5257800"/>
            <a:ext cx="10515600" cy="9144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FontTx/>
              <a:buNone/>
              <a:defRPr sz="2000" cap="all" spc="50" baseline="0">
                <a:solidFill>
                  <a:schemeClr val="bg1"/>
                </a:solidFill>
              </a:defRPr>
            </a:lvl1pPr>
            <a:lvl2pPr marL="365760" indent="0" algn="ctr">
              <a:buNone/>
              <a:defRPr sz="2000" cap="all" spc="50" baseline="0">
                <a:solidFill>
                  <a:schemeClr val="bg1"/>
                </a:solidFill>
              </a:defRPr>
            </a:lvl2pPr>
            <a:lvl3pPr algn="ctr">
              <a:defRPr sz="2000" cap="all" spc="50" baseline="0">
                <a:solidFill>
                  <a:schemeClr val="bg1"/>
                </a:solidFill>
              </a:defRPr>
            </a:lvl3pPr>
            <a:lvl4pPr algn="ctr">
              <a:defRPr sz="2000" cap="all" spc="50" baseline="0">
                <a:solidFill>
                  <a:schemeClr val="bg1"/>
                </a:solidFill>
              </a:defRPr>
            </a:lvl4pPr>
            <a:lvl5pPr algn="ctr">
              <a:defRPr sz="2000" cap="all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714500"/>
            <a:ext cx="4495800" cy="446227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33162"/>
            <a:ext cx="4498848" cy="6858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481943"/>
            <a:ext cx="4498848" cy="369025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1812" y="1672934"/>
            <a:ext cx="3506788" cy="2880360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0352" y="457200"/>
            <a:ext cx="7242111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51812" y="4590288"/>
            <a:ext cx="3514564" cy="1581912"/>
          </a:xfrm>
        </p:spPr>
        <p:txBody>
          <a:bodyPr/>
          <a:lstStyle>
            <a:lvl1pPr marL="0" indent="0">
              <a:spcBef>
                <a:spcPts val="8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714500"/>
            <a:ext cx="91440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6583680"/>
            <a:ext cx="12192000" cy="274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3999" y="6601556"/>
            <a:ext cx="6491381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en-US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187908" y="6601556"/>
            <a:ext cx="1534064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5/10/2019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94499" y="6601556"/>
            <a:ext cx="773502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916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50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emf"/><Relationship Id="rId7" Type="http://schemas.openxmlformats.org/officeDocument/2006/relationships/image" Target="../media/image67.sv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71.svg"/><Relationship Id="rId5" Type="http://schemas.openxmlformats.org/officeDocument/2006/relationships/image" Target="../media/image65.sv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Website tour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558" y="1721851"/>
            <a:ext cx="4023360" cy="1275906"/>
          </a:xfrm>
        </p:spPr>
      </p:pic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BB81C45-B77B-4C4F-A314-21FB69200DA1}"/>
              </a:ext>
            </a:extLst>
          </p:cNvPr>
          <p:cNvPicPr>
            <a:picLocks noGrp="1" noChangeAspect="1"/>
          </p:cNvPicPr>
          <p:nvPr>
            <p:ph type="pic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6" r="12436"/>
          <a:stretch>
            <a:fillRect/>
          </a:stretch>
        </p:blipFill>
        <p:spPr>
          <a:xfrm>
            <a:off x="0" y="-26126"/>
            <a:ext cx="4023360" cy="4745736"/>
          </a:xfrm>
        </p:spPr>
      </p:pic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1AF8552-F847-4C4A-AD67-FDC4ED2548B3}"/>
              </a:ext>
            </a:extLst>
          </p:cNvPr>
          <p:cNvPicPr>
            <a:picLocks noGrp="1" noChangeAspect="1"/>
          </p:cNvPicPr>
          <p:nvPr>
            <p:ph type="pic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7116" y="-1"/>
            <a:ext cx="3584883" cy="4719611"/>
          </a:xfr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D2E756A-BDA7-4AE4-BA2D-91831B0B0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400" y="6043123"/>
            <a:ext cx="11125200" cy="571500"/>
          </a:xfrm>
        </p:spPr>
        <p:txBody>
          <a:bodyPr/>
          <a:lstStyle/>
          <a:p>
            <a:r>
              <a:rPr lang="en-US"/>
              <a:t>Section 2a: Placing a Web Order</a:t>
            </a:r>
          </a:p>
        </p:txBody>
      </p:sp>
    </p:spTree>
    <p:extLst>
      <p:ext uri="{BB962C8B-B14F-4D97-AF65-F5344CB8AC3E}">
        <p14:creationId xmlns:p14="http://schemas.microsoft.com/office/powerpoint/2010/main" val="33755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/>
          </p:nvPr>
        </p:nvSpPr>
        <p:spPr>
          <a:xfrm>
            <a:off x="1452650" y="228897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438820" y="985744"/>
            <a:ext cx="29795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General vs. Specific 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B333719-E384-4442-A5E8-CDB5C56E6B8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3931" y="1504602"/>
            <a:ext cx="4513317" cy="4479170"/>
          </a:xfrm>
          <a:prstGeom prst="rect">
            <a:avLst/>
          </a:prstGeom>
        </p:spPr>
      </p:pic>
      <p:pic>
        <p:nvPicPr>
          <p:cNvPr id="7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2CCECC-75C9-4FB8-B828-F7AF3BF99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676" y="1506946"/>
            <a:ext cx="4424854" cy="43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6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488950" y="1204663"/>
            <a:ext cx="297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6C8F4-A461-4C0A-A8F5-B5240BF23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619936" y="1796388"/>
            <a:ext cx="7355539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In this exercise, you will complete 5 general vs specific searches to see what you come across.</a:t>
            </a:r>
          </a:p>
          <a:p>
            <a:pPr marL="502920" indent="-457200">
              <a:buFont typeface="+mj-lt"/>
              <a:buAutoNum type="arabicPeriod"/>
            </a:pPr>
            <a:r>
              <a:rPr lang="en-US"/>
              <a:t>Flea and Tick vs Frontline </a:t>
            </a:r>
            <a:endParaRPr lang="en-US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/>
              <a:t>Shampoo vs </a:t>
            </a:r>
            <a:r>
              <a:rPr lang="en-US" err="1"/>
              <a:t>Aloedine</a:t>
            </a:r>
            <a:r>
              <a:rPr lang="en-US"/>
              <a:t> Shampoo</a:t>
            </a:r>
            <a:endParaRPr lang="en-US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/>
              <a:t>Electrolytes vs Summer Games Plus</a:t>
            </a:r>
            <a:endParaRPr lang="en-US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/>
              <a:t>Feline Urinary vs </a:t>
            </a:r>
            <a:r>
              <a:rPr lang="en-US" err="1"/>
              <a:t>Epakitin</a:t>
            </a:r>
            <a:endParaRPr lang="en-US"/>
          </a:p>
          <a:p>
            <a:pPr marL="502920" indent="-457200">
              <a:buFont typeface="+mj-lt"/>
              <a:buAutoNum type="arabicPeriod"/>
            </a:pPr>
            <a:r>
              <a:rPr lang="en-US"/>
              <a:t>Cat Treats vs Greenies Feline Dental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092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Page </a:t>
            </a:r>
            <a:r>
              <a:rPr lang="en-US" err="1"/>
              <a:t>BreakDown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5060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Product page Intro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9309" y="1714500"/>
            <a:ext cx="44958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 dirty="0">
                <a:cs typeface="Calibri"/>
              </a:rPr>
              <a:t>Once you have selected an item, a variety of information will be provided on the page:</a:t>
            </a:r>
          </a:p>
          <a:p>
            <a:pPr>
              <a:buChar char="•"/>
            </a:pPr>
            <a:r>
              <a:rPr lang="en-US" dirty="0"/>
              <a:t>Item Image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Item Description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Product Details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Pricing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Alternative Products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Product Suggestions</a:t>
            </a:r>
            <a:endParaRPr lang="en-US" dirty="0">
              <a:cs typeface="Calibri"/>
            </a:endParaRPr>
          </a:p>
          <a:p>
            <a:endParaRPr lang="en-US"/>
          </a:p>
        </p:txBody>
      </p:sp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3C946F5-79E4-48CC-AA6C-B4BFFBD5F4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91925" y="1644699"/>
            <a:ext cx="4776075" cy="2079391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6C2115-882E-4E92-8E81-E98AB2765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883" y="3718119"/>
            <a:ext cx="5178096" cy="1576382"/>
          </a:xfrm>
          <a:prstGeom prst="rect">
            <a:avLst/>
          </a:prstGeom>
        </p:spPr>
      </p:pic>
      <p:pic>
        <p:nvPicPr>
          <p:cNvPr id="11" name="Picture 11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2D43CF1-7E04-4973-A830-FAE0B75FC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849" y="4731050"/>
            <a:ext cx="4845268" cy="180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34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Product Details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6B94911-66CC-48B9-8C32-0AF0AD723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65" y="1638738"/>
            <a:ext cx="4310992" cy="28710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7EB5DC40-C622-429F-9300-FD0DB4E70A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986" y="4384014"/>
            <a:ext cx="6001407" cy="17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2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Icons</a:t>
            </a:r>
          </a:p>
        </p:txBody>
      </p:sp>
      <p:graphicFrame>
        <p:nvGraphicFramePr>
          <p:cNvPr id="14" name="Content Placeholder 13">
            <a:extLst>
              <a:ext uri="{FF2B5EF4-FFF2-40B4-BE49-F238E27FC236}">
                <a16:creationId xmlns:a16="http://schemas.microsoft.com/office/drawing/2014/main" id="{3986770E-795D-44DF-B526-0EFFF94592F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0618229"/>
              </p:ext>
            </p:extLst>
          </p:nvPr>
        </p:nvGraphicFramePr>
        <p:xfrm>
          <a:off x="1524000" y="2124046"/>
          <a:ext cx="9144000" cy="34036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4572000">
                  <a:extLst>
                    <a:ext uri="{9D8B030D-6E8A-4147-A177-3AD203B41FA5}">
                      <a16:colId xmlns:a16="http://schemas.microsoft.com/office/drawing/2014/main" val="335835195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val="26689442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u="sng">
                          <a:solidFill>
                            <a:schemeClr val="tx1"/>
                          </a:solidFill>
                        </a:rPr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u="sng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12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Prescription Required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2583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Qualifies for Reward Points Earned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97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Requires Cold Shipping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0522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Export ONLY item</a:t>
                      </a:r>
                    </a:p>
                    <a:p>
                      <a:r>
                        <a:rPr lang="en-US"/>
                        <a:t>Can NOT be shipped within the U.S.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660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Item Qualifies for Free Shipping Even Below $49.00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2504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 ONLY be Shipped Ground</a:t>
                      </a:r>
                    </a:p>
                    <a:p>
                      <a:r>
                        <a:rPr lang="en-US"/>
                        <a:t>NO EXPIDITING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693581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377A8526-B32A-4F9F-8553-8C0F05295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1831" y="2551279"/>
            <a:ext cx="361950" cy="3143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9342E7-F549-44AA-919B-8125B0F30F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1237" y="2907019"/>
            <a:ext cx="306365" cy="298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CF711D-E506-4171-B10B-53A006357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4224" y="3257549"/>
            <a:ext cx="157163" cy="342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F80C2E-509B-4FA9-8DBB-12E7C3FA28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77327" y="4439736"/>
            <a:ext cx="422709" cy="347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33702F-192E-48C8-BC39-46F9566B05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925" y="5134891"/>
            <a:ext cx="869764" cy="36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2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Suggestions and Alternatives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A2C45669-6258-4DB9-B707-23FBDC015AA2}"/>
              </a:ext>
            </a:extLst>
          </p:cNvPr>
          <p:cNvSpPr/>
          <p:nvPr/>
        </p:nvSpPr>
        <p:spPr>
          <a:xfrm>
            <a:off x="844572" y="4879675"/>
            <a:ext cx="678955" cy="61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B460713-9062-42FA-AF06-94823E9B0AD2}"/>
              </a:ext>
            </a:extLst>
          </p:cNvPr>
          <p:cNvSpPr/>
          <p:nvPr/>
        </p:nvSpPr>
        <p:spPr>
          <a:xfrm rot="10800000">
            <a:off x="9591162" y="4686985"/>
            <a:ext cx="678955" cy="6187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85C32B-9547-4E11-B4D1-C9F4A5EE3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4" y="1699383"/>
            <a:ext cx="4652579" cy="2662198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240481C-B770-4540-8ACC-48B5894D4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7503" y="4183345"/>
            <a:ext cx="4801475" cy="2327587"/>
          </a:xfrm>
          <a:prstGeom prst="rect">
            <a:avLst/>
          </a:prstGeom>
        </p:spPr>
      </p:pic>
      <p:pic>
        <p:nvPicPr>
          <p:cNvPr id="14" name="Picture 1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D4EB15E-CB12-485A-9122-1A1F3053D2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986" y="3200108"/>
            <a:ext cx="3084786" cy="334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203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Product Table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0A094B-37B1-4D83-9BC8-8EEC812341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0000" y="1679466"/>
            <a:ext cx="44958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dirty="0"/>
              <a:t>There is a table for every product found on the website.</a:t>
            </a:r>
          </a:p>
          <a:p>
            <a:pPr>
              <a:buChar char="•"/>
            </a:pPr>
            <a:r>
              <a:rPr lang="en-US" dirty="0"/>
              <a:t>This is a great source of information as there are dropdown menus with any question a customer may have.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There are tabs that help maneuver to the most common questions and facts related to the selected product.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Has hide away options in order to create less clutter.</a:t>
            </a:r>
            <a:endParaRPr lang="en-US" dirty="0">
              <a:cs typeface="Calibri"/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31BE33-B5F2-4A33-B988-EA89BCE50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745" y="1679187"/>
            <a:ext cx="5922578" cy="4822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39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A418022-9358-4314-979D-0DDBE7C722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There are 5 main tabs providing general information:</a:t>
            </a:r>
          </a:p>
          <a:p>
            <a:pPr>
              <a:buChar char="•"/>
            </a:pPr>
            <a:r>
              <a:rPr lang="en-US" dirty="0"/>
              <a:t>Product Overview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How To Use?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What’s In It?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Reviews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Questions &amp; Answers</a:t>
            </a:r>
            <a:endParaRPr lang="en-US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F50C3E-CD62-4982-8D5C-4AA1878559AB}"/>
              </a:ext>
            </a:extLst>
          </p:cNvPr>
          <p:cNvSpPr txBox="1"/>
          <p:nvPr/>
        </p:nvSpPr>
        <p:spPr>
          <a:xfrm>
            <a:off x="5171440" y="1174234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Product Overview</a:t>
            </a:r>
          </a:p>
        </p:txBody>
      </p:sp>
      <p:pic>
        <p:nvPicPr>
          <p:cNvPr id="11" name="Picture 11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6DC841D-83E9-4709-9CD9-1CFC5A110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703" y="1747510"/>
            <a:ext cx="5379545" cy="42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68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Dropdown Menus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24574D8-BC85-40A2-ACC0-61FF5E75B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17" y="1630944"/>
            <a:ext cx="9338441" cy="489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1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Website Structure </a:t>
            </a:r>
          </a:p>
        </p:txBody>
      </p:sp>
    </p:spTree>
    <p:extLst>
      <p:ext uri="{BB962C8B-B14F-4D97-AF65-F5344CB8AC3E}">
        <p14:creationId xmlns:p14="http://schemas.microsoft.com/office/powerpoint/2010/main" val="339639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435600" y="1156454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How To Use?</a:t>
            </a:r>
          </a:p>
        </p:txBody>
      </p:sp>
      <p:pic>
        <p:nvPicPr>
          <p:cNvPr id="6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DB4474CE-6D3B-479F-83D6-69B3D1F09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42" y="1916624"/>
            <a:ext cx="9250854" cy="418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82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E916222-F2E0-4EE3-AEBC-075B875645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966" y="3923512"/>
            <a:ext cx="9144000" cy="17978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Char char="•"/>
            </a:pPr>
            <a:r>
              <a:rPr lang="en-US" dirty="0"/>
              <a:t>Will reflect the active ingredients</a:t>
            </a:r>
          </a:p>
          <a:p>
            <a:pPr>
              <a:buChar char="•"/>
            </a:pPr>
            <a:r>
              <a:rPr lang="en-US" dirty="0"/>
              <a:t>Some products will be separated into both active and inactive ingredients. 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29423E7-48E9-4325-A390-8DCF5CBBAFD4}"/>
              </a:ext>
            </a:extLst>
          </p:cNvPr>
          <p:cNvSpPr txBox="1"/>
          <p:nvPr/>
        </p:nvSpPr>
        <p:spPr>
          <a:xfrm>
            <a:off x="5466080" y="1230868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What’s In It?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45AC000-0D24-4E75-9963-4B4F0729B06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486337" y="2174704"/>
            <a:ext cx="9146626" cy="150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78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648960" y="123086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Reviews</a:t>
            </a:r>
          </a:p>
        </p:txBody>
      </p:sp>
      <p:pic>
        <p:nvPicPr>
          <p:cNvPr id="4" name="Picture 7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A69796BC-FBFB-47A0-BF17-0F1A6F801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39554" y="1714500"/>
            <a:ext cx="6736272" cy="472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7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4988560" y="123086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Questions &amp; Answers</a:t>
            </a:r>
          </a:p>
        </p:txBody>
      </p:sp>
      <p:pic>
        <p:nvPicPr>
          <p:cNvPr id="4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68BB4E1-D3ED-45E8-B51C-4164034CFA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80862" y="1732017"/>
            <a:ext cx="8560205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2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37F73B-ADDE-4F63-9BC9-5FBFDD58BBA9}"/>
              </a:ext>
            </a:extLst>
          </p:cNvPr>
          <p:cNvSpPr txBox="1"/>
          <p:nvPr/>
        </p:nvSpPr>
        <p:spPr>
          <a:xfrm>
            <a:off x="5655825" y="1230868"/>
            <a:ext cx="284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Exercise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26BE-E842-484E-9467-5EDB16B75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45720" indent="0" algn="ctr">
              <a:buNone/>
            </a:pPr>
            <a:r>
              <a:rPr lang="en-US">
                <a:cs typeface="Calibri"/>
              </a:rPr>
              <a:t>In this exercise, you are being asked to look up 7 different products and answer the related question.</a:t>
            </a:r>
            <a:endParaRPr lang="en-US"/>
          </a:p>
          <a:p>
            <a:pPr marL="45720" indent="0">
              <a:buNone/>
            </a:pPr>
            <a:endParaRPr lang="en-US"/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What is the star rating for Nupro Natural Supplement?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What is the item number for Elevate W.S Natural Vitamin E?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err="1"/>
              <a:t>Azodyl</a:t>
            </a:r>
            <a:r>
              <a:rPr lang="en-US"/>
              <a:t> a cold shipped item?</a:t>
            </a:r>
            <a:endParaRPr lang="en-US">
              <a:ea typeface="+mn-lt"/>
              <a:cs typeface="+mn-lt"/>
            </a:endParaRPr>
          </a:p>
          <a:p>
            <a:pPr marL="502920" indent="-457200">
              <a:buAutoNum type="arabicPeriod"/>
            </a:pPr>
            <a:r>
              <a:rPr lang="en-US">
                <a:ea typeface="+mn-lt"/>
                <a:cs typeface="+mn-lt"/>
              </a:rPr>
              <a:t>What is an alternative for Atopica for Dogs, 15 Capsules Rx? </a:t>
            </a: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Is </a:t>
            </a:r>
            <a:r>
              <a:rPr lang="en-US" dirty="0" err="1"/>
              <a:t>Vetmedin</a:t>
            </a:r>
            <a:r>
              <a:rPr lang="en-US" dirty="0"/>
              <a:t> a RX item?</a:t>
            </a:r>
            <a:endParaRPr lang="en-US" dirty="0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/>
              <a:t>What is the active ingredient in Lean Treats for Dogs, 4 oz?</a:t>
            </a:r>
            <a:endParaRPr lang="en-US">
              <a:cs typeface="Calibri"/>
            </a:endParaRPr>
          </a:p>
          <a:p>
            <a:pPr marL="502920" indent="-457200">
              <a:buFont typeface="+mj-lt"/>
              <a:buAutoNum type="arabicPeriod"/>
            </a:pPr>
            <a:r>
              <a:rPr lang="en-US" dirty="0"/>
              <a:t>What are the weight ranges for </a:t>
            </a:r>
            <a:r>
              <a:rPr lang="en-US" dirty="0" err="1"/>
              <a:t>Bravecto</a:t>
            </a:r>
            <a:r>
              <a:rPr lang="en-US" dirty="0"/>
              <a:t>?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2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Placing a web order </a:t>
            </a:r>
          </a:p>
        </p:txBody>
      </p:sp>
    </p:spTree>
    <p:extLst>
      <p:ext uri="{BB962C8B-B14F-4D97-AF65-F5344CB8AC3E}">
        <p14:creationId xmlns:p14="http://schemas.microsoft.com/office/powerpoint/2010/main" val="2457531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/>
              <a:t>Here’s where the fun begins!</a:t>
            </a:r>
          </a:p>
          <a:p>
            <a:pPr marL="45720" indent="0">
              <a:buNone/>
            </a:pPr>
            <a:r>
              <a:rPr lang="en-US"/>
              <a:t>Placing an order through the website is very simple.</a:t>
            </a:r>
            <a:endParaRPr lang="en-US">
              <a:cs typeface="Calibri"/>
            </a:endParaRPr>
          </a:p>
          <a:p>
            <a:pPr marL="45720" indent="0">
              <a:buNone/>
            </a:pPr>
            <a:r>
              <a:rPr lang="en-US"/>
              <a:t>We are going to walk through the motions as a customer and place an order.</a:t>
            </a:r>
            <a:endParaRPr lang="en-US">
              <a:cs typeface="Calibri"/>
            </a:endParaRPr>
          </a:p>
          <a:p>
            <a:pPr marL="45720" indent="0">
              <a:buNone/>
            </a:pPr>
            <a:r>
              <a:rPr lang="en-US"/>
              <a:t>Scenario:  Jasper is getting close to needing her dose of flea and tick preventative. She also is running low on her favorite dental chews.</a:t>
            </a:r>
            <a:endParaRPr lang="en-US">
              <a:cs typeface="Calibri"/>
            </a:endParaRPr>
          </a:p>
          <a:p>
            <a:pPr marL="45720" indent="0">
              <a:buNone/>
            </a:pPr>
            <a:r>
              <a:rPr lang="en-US"/>
              <a:t>Lets' place an order for </a:t>
            </a:r>
            <a:r>
              <a:rPr lang="en-US" err="1"/>
              <a:t>Bravecto</a:t>
            </a:r>
            <a:r>
              <a:rPr lang="en-US"/>
              <a:t> and Greenies. </a:t>
            </a:r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E2866F-6495-4CAC-ABD8-BA2EB48FA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628" y="1714500"/>
            <a:ext cx="4000500" cy="40005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59983C9-9B9F-441E-928F-D91363B71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852387" y="1714500"/>
            <a:ext cx="2180241" cy="31445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39602C-1712-4CDA-8990-E16CAAB3F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917" y="4461869"/>
            <a:ext cx="2447332" cy="191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5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83942" y="2865152"/>
            <a:ext cx="5745956" cy="34978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In order to place any order you will need to be logged into your account. </a:t>
            </a:r>
          </a:p>
          <a:p>
            <a:pPr marL="502920" indent="-457200">
              <a:buChar char="•"/>
            </a:pPr>
            <a:r>
              <a:rPr lang="en-US"/>
              <a:t>If you do not have an account, one will need to be created.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No purchase can be made without being signed into your account.</a:t>
            </a:r>
            <a:endParaRPr lang="en-US">
              <a:cs typeface="Calibri"/>
            </a:endParaRP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23330" y="1172239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Account Entering</a:t>
            </a:r>
          </a:p>
        </p:txBody>
      </p:sp>
      <p:pic>
        <p:nvPicPr>
          <p:cNvPr id="2" name="Picture 3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E4E56E16-2080-47A0-A985-DDDFFC87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7503" y="1873546"/>
            <a:ext cx="9136992" cy="79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71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4937" y="2472076"/>
            <a:ext cx="4495800" cy="1918602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 algn="ctr">
              <a:buNone/>
            </a:pPr>
            <a:r>
              <a:rPr lang="en-US"/>
              <a:t>Log In </a:t>
            </a:r>
          </a:p>
          <a:p>
            <a:pPr marL="502920" indent="-457200">
              <a:buChar char="•"/>
            </a:pPr>
            <a:r>
              <a:rPr lang="en-US"/>
              <a:t>Click on the "MY ACCOUNT"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Select "Sign In" from the drop down and you will be directed to your home page.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23330" y="1172239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Account Entering</a:t>
            </a:r>
          </a:p>
        </p:txBody>
      </p:sp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7FE91ED-E0BE-4D38-BCE1-78BA8D504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01120" y="2187952"/>
            <a:ext cx="5598510" cy="295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6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40132" y="2908321"/>
            <a:ext cx="4495800" cy="1641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45720" indent="0" algn="ctr">
              <a:buNone/>
            </a:pPr>
            <a:r>
              <a:rPr lang="en-US"/>
              <a:t>Creating a New Account</a:t>
            </a:r>
          </a:p>
          <a:p>
            <a:pPr marL="502920" indent="-457200">
              <a:buChar char="•"/>
            </a:pPr>
            <a:r>
              <a:rPr lang="en-US"/>
              <a:t>Click on the “Create an Account” tab and you will be directed to a new page to enter your profile information</a:t>
            </a: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23330" y="1172239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Account Entering</a:t>
            </a:r>
          </a:p>
        </p:txBody>
      </p:sp>
      <p:pic>
        <p:nvPicPr>
          <p:cNvPr id="5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6137BC9-1E5D-4A43-821B-2BC43437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90" y="1674075"/>
            <a:ext cx="4643820" cy="48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4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Homepage intro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 dirty="0"/>
              <a:t>Welcome to Allivet.com!</a:t>
            </a:r>
          </a:p>
          <a:p>
            <a:pPr marL="45720" indent="0">
              <a:buNone/>
            </a:pPr>
            <a:r>
              <a:rPr lang="en-US" dirty="0"/>
              <a:t>As a customer service agent, the website will be one of your biggest resources to help service our clients. </a:t>
            </a:r>
            <a:endParaRPr lang="en-US" dirty="0">
              <a:cs typeface="Calibri"/>
            </a:endParaRPr>
          </a:p>
          <a:p>
            <a:pPr marL="45720" indent="0">
              <a:buNone/>
            </a:pPr>
            <a:r>
              <a:rPr lang="en-US" dirty="0"/>
              <a:t>In this section you will learn: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How to navigate the website from the customer's point of view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How to use the search function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How to place an order as a customer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How our shipping time frames function</a:t>
            </a:r>
            <a:endParaRPr lang="en-US" dirty="0"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704D36-B2D7-451D-B164-E182D449EC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9098" y="1872854"/>
            <a:ext cx="4403177" cy="404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3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23330" y="1172239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Adding Items to Cart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4000" y="1714500"/>
            <a:ext cx="5056351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502920" indent="-457200">
              <a:buChar char="•"/>
            </a:pPr>
            <a:r>
              <a:rPr lang="en-US"/>
              <a:t>We are going to first add the </a:t>
            </a:r>
            <a:r>
              <a:rPr lang="en-US" err="1"/>
              <a:t>Bravecto</a:t>
            </a:r>
            <a:r>
              <a:rPr lang="en-US"/>
              <a:t> to the cart.</a:t>
            </a:r>
          </a:p>
          <a:p>
            <a:pPr marL="502920" indent="-457200">
              <a:buChar char="•"/>
            </a:pPr>
            <a:r>
              <a:rPr lang="en-US"/>
              <a:t>From the product page, select the weight range for the specified pet and add it to the cart.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Repeat for Greenies</a:t>
            </a: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4F2BE85-F715-4E9D-AC3C-33380B7E5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538" y="3259128"/>
            <a:ext cx="5677336" cy="2704571"/>
          </a:xfrm>
          <a:prstGeom prst="rect">
            <a:avLst/>
          </a:prstGeom>
        </p:spPr>
      </p:pic>
      <p:sp>
        <p:nvSpPr>
          <p:cNvPr id="4" name="Arrow: Up 3">
            <a:extLst>
              <a:ext uri="{FF2B5EF4-FFF2-40B4-BE49-F238E27FC236}">
                <a16:creationId xmlns:a16="http://schemas.microsoft.com/office/drawing/2014/main" id="{4BCD07D7-BAEC-4051-902D-167D111EB147}"/>
              </a:ext>
            </a:extLst>
          </p:cNvPr>
          <p:cNvSpPr/>
          <p:nvPr/>
        </p:nvSpPr>
        <p:spPr>
          <a:xfrm rot="-5460000">
            <a:off x="10761781" y="5061980"/>
            <a:ext cx="359098" cy="5957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48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193451" y="1103352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Now that we have completed our shopping, we will proceed to the checkout point. </a:t>
            </a:r>
          </a:p>
          <a:p>
            <a:pPr marL="502920" indent="-457200">
              <a:buChar char="•"/>
            </a:pPr>
            <a:r>
              <a:rPr lang="en-US"/>
              <a:t>You will notice "YOUR CART" in the upper right-hand corner of the page will now reflect a number the number 2.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This is an indicator that you have 2 items pending purchase in your account.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>
                <a:cs typeface="Calibri"/>
              </a:rPr>
              <a:t>Click on "YOUR CART" to access your shopping cart.</a:t>
            </a:r>
          </a:p>
          <a:p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043FC-481F-4F01-A605-1B0446B75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872" r="-332"/>
          <a:stretch/>
        </p:blipFill>
        <p:spPr>
          <a:xfrm>
            <a:off x="7929280" y="2856561"/>
            <a:ext cx="2647192" cy="858973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7FBFC7F-9728-4045-B194-C10DCFB79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8" r="1840" b="11795"/>
          <a:stretch/>
        </p:blipFill>
        <p:spPr>
          <a:xfrm>
            <a:off x="6306042" y="2074370"/>
            <a:ext cx="1393103" cy="2929052"/>
          </a:xfrm>
          <a:prstGeom prst="rect">
            <a:avLst/>
          </a:prstGeom>
        </p:spPr>
      </p:pic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D511A1D5-9825-4427-9051-9E6C3109C5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159" y="2125457"/>
            <a:ext cx="2944648" cy="76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193451" y="1103352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Shopping Cart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On the shopping cart page, you will be able to: </a:t>
            </a:r>
          </a:p>
          <a:p>
            <a:pPr marL="502920" indent="-457200">
              <a:buChar char="•"/>
            </a:pPr>
            <a:r>
              <a:rPr lang="en-US"/>
              <a:t>Adjust Quantities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Remove Items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Enter Coupons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See a General Breakdown of Order</a:t>
            </a:r>
            <a:endParaRPr lang="en-US">
              <a:cs typeface="Calibri"/>
            </a:endParaRPr>
          </a:p>
          <a:p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CF5E76C-36A7-4F75-B827-E64DA6DA4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76" y="1716741"/>
            <a:ext cx="4748923" cy="41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9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>
            <a:extLst>
              <a:ext uri="{FF2B5EF4-FFF2-40B4-BE49-F238E27FC236}">
                <a16:creationId xmlns:a16="http://schemas.microsoft.com/office/drawing/2014/main" id="{70408FBE-04A7-4552-ADF9-1A6B3E89B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AEC5F3-EA88-4E4B-8DBA-31F70C6A94E1}"/>
              </a:ext>
            </a:extLst>
          </p:cNvPr>
          <p:cNvSpPr txBox="1"/>
          <p:nvPr/>
        </p:nvSpPr>
        <p:spPr>
          <a:xfrm>
            <a:off x="5114623" y="1199697"/>
            <a:ext cx="383835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CheckOut Process</a:t>
            </a:r>
          </a:p>
        </p:txBody>
      </p:sp>
      <p:pic>
        <p:nvPicPr>
          <p:cNvPr id="12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65A94B-E94F-4610-8394-694DE1201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8" r="-156" b="529"/>
          <a:stretch/>
        </p:blipFill>
        <p:spPr>
          <a:xfrm>
            <a:off x="5162331" y="1606125"/>
            <a:ext cx="5598503" cy="494201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7D04F6E-1F47-4320-8673-4A9B6F806EB4}"/>
              </a:ext>
            </a:extLst>
          </p:cNvPr>
          <p:cNvSpPr txBox="1"/>
          <p:nvPr/>
        </p:nvSpPr>
        <p:spPr>
          <a:xfrm>
            <a:off x="1483710" y="1676400"/>
            <a:ext cx="367161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On the checkout page you will be able to: 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Edit billing &amp; shipping address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View Shipping Estimates  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Payment method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Specify Pets (RX items only)​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Select Vet</a:t>
            </a:r>
          </a:p>
          <a:p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See a General Breakdown of Order </a:t>
            </a:r>
          </a:p>
          <a:p>
            <a:pPr marL="285750" indent="-285750">
              <a:buFont typeface="Wingdings"/>
              <a:buChar char="§"/>
            </a:pPr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Enter Order Notes​</a:t>
            </a:r>
          </a:p>
        </p:txBody>
      </p:sp>
    </p:spTree>
    <p:extLst>
      <p:ext uri="{BB962C8B-B14F-4D97-AF65-F5344CB8AC3E}">
        <p14:creationId xmlns:p14="http://schemas.microsoft.com/office/powerpoint/2010/main" val="272887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1662741"/>
            <a:ext cx="4937760" cy="48876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u="sng"/>
              <a:t>Coupons</a:t>
            </a:r>
          </a:p>
          <a:p>
            <a:pPr marL="502920" indent="-457200">
              <a:buChar char="•"/>
            </a:pPr>
            <a:r>
              <a:rPr lang="en-US"/>
              <a:t>Are typically emailed as promotional codes to clients</a:t>
            </a:r>
            <a:endParaRPr lang="en-US">
              <a:cs typeface="Calibri"/>
            </a:endParaRPr>
          </a:p>
          <a:p>
            <a:pPr marL="45720" indent="0">
              <a:buNone/>
            </a:pPr>
            <a:r>
              <a:rPr lang="en-US" u="sng"/>
              <a:t>Credits</a:t>
            </a:r>
            <a:endParaRPr lang="en-US" u="sng">
              <a:cs typeface="Calibri"/>
            </a:endParaRPr>
          </a:p>
          <a:p>
            <a:pPr marL="342900" indent="-342900">
              <a:buChar char="•"/>
            </a:pPr>
            <a:r>
              <a:rPr lang="en-US"/>
              <a:t>There are two types of credits:</a:t>
            </a:r>
            <a:endParaRPr lang="en-US">
              <a:cs typeface="Calibri"/>
            </a:endParaRPr>
          </a:p>
          <a:p>
            <a:pPr marL="720090" lvl="1" indent="-285750">
              <a:buChar char="•"/>
            </a:pPr>
            <a:r>
              <a:rPr lang="en-US"/>
              <a:t>Store Credits: Are coupons issued by customer service to the clients for numerous reasons</a:t>
            </a:r>
            <a:endParaRPr lang="en-US" sz="2000" err="1">
              <a:cs typeface="Calibri"/>
            </a:endParaRPr>
          </a:p>
          <a:p>
            <a:pPr marL="777240" lvl="1" indent="-342900">
              <a:buChar char="•"/>
            </a:pPr>
            <a:r>
              <a:rPr lang="en-US" sz="2000"/>
              <a:t>Reward Points: Points earned for shopping with </a:t>
            </a:r>
            <a:r>
              <a:rPr lang="en-US" sz="2000" err="1"/>
              <a:t>Allivet</a:t>
            </a:r>
            <a:endParaRPr lang="en-US" sz="2000">
              <a:cs typeface="Calibri"/>
            </a:endParaRPr>
          </a:p>
          <a:p>
            <a:pPr marL="45720" indent="0">
              <a:buNone/>
            </a:pPr>
            <a:endParaRPr lang="en-US" sz="2000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/>
          </a:p>
          <a:p>
            <a:pPr marL="365760" lvl="1" indent="0">
              <a:buNone/>
            </a:pPr>
            <a:endParaRPr lang="en-US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4707068" y="1230868"/>
            <a:ext cx="4631485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Coupons &amp; Credits</a:t>
            </a: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3131CB7-489C-4F82-8EBF-CCFBC63D1D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3" t="5725" r="1618" b="763"/>
          <a:stretch/>
        </p:blipFill>
        <p:spPr>
          <a:xfrm>
            <a:off x="7524148" y="2547609"/>
            <a:ext cx="2871483" cy="236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44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4970167" y="1103352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Specifying/Adding Pet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0207" y="1718957"/>
            <a:ext cx="44958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>
                <a:cs typeface="Calibri"/>
              </a:rPr>
              <a:t>As prescription items need veterinary authorization you will need to specify what medication is for which pet.</a:t>
            </a:r>
          </a:p>
          <a:p>
            <a:pPr marL="502920" indent="-457200">
              <a:buChar char="•"/>
            </a:pPr>
            <a:r>
              <a:rPr lang="en-US">
                <a:cs typeface="Calibri"/>
              </a:rPr>
              <a:t>As the </a:t>
            </a:r>
            <a:r>
              <a:rPr lang="en-US" err="1">
                <a:cs typeface="Calibri"/>
              </a:rPr>
              <a:t>Bravecto</a:t>
            </a:r>
            <a:r>
              <a:rPr lang="en-US">
                <a:cs typeface="Calibri"/>
              </a:rPr>
              <a:t> is for Jasper, we will need to create a Pet Profile for Jasper</a:t>
            </a:r>
          </a:p>
          <a:p>
            <a:pPr marL="502920" indent="-457200">
              <a:buChar char="•"/>
            </a:pPr>
            <a:r>
              <a:rPr lang="en-US">
                <a:cs typeface="Calibri"/>
              </a:rPr>
              <a:t>Click on "Select Pet" and then "Add Pet"</a:t>
            </a:r>
          </a:p>
          <a:p>
            <a:pPr marL="502920" indent="-457200">
              <a:buChar char="•"/>
            </a:pPr>
            <a:r>
              <a:rPr lang="en-US">
                <a:cs typeface="Calibri"/>
              </a:rPr>
              <a:t>Enter the requested information</a:t>
            </a:r>
          </a:p>
          <a:p>
            <a:pPr marL="502920" indent="-457200">
              <a:buChar char="•"/>
            </a:pPr>
            <a:r>
              <a:rPr lang="en-US">
                <a:cs typeface="Calibri"/>
              </a:rPr>
              <a:t>Click on the dropdown menu to select "Jasper"</a:t>
            </a: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6DC222AB-6270-4347-B533-52958143C1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" t="49582" r="-781"/>
          <a:stretch/>
        </p:blipFill>
        <p:spPr>
          <a:xfrm>
            <a:off x="5941847" y="4691896"/>
            <a:ext cx="4503710" cy="1583635"/>
          </a:xfrm>
          <a:prstGeom prst="rect">
            <a:avLst/>
          </a:prstGeom>
        </p:spPr>
      </p:pic>
      <p:pic>
        <p:nvPicPr>
          <p:cNvPr id="4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0C2AE19-1D5A-4A36-9D69-08775DCC67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2" r="-189" b="256"/>
          <a:stretch/>
        </p:blipFill>
        <p:spPr>
          <a:xfrm>
            <a:off x="6046952" y="1661294"/>
            <a:ext cx="4670083" cy="3456593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39CAD059-FDC8-42C5-A9EC-A8918AFF5EDF}"/>
              </a:ext>
            </a:extLst>
          </p:cNvPr>
          <p:cNvSpPr/>
          <p:nvPr/>
        </p:nvSpPr>
        <p:spPr>
          <a:xfrm>
            <a:off x="9377919" y="5972876"/>
            <a:ext cx="280271" cy="52564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69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4768148" y="1167110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Specifying How to Get Rx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92621" y="1762751"/>
            <a:ext cx="4609662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/>
              <a:t>Now that we have specified this prescription request is for Jasper, we need to specify if and how Allivet will be obtaining a valid prescription. </a:t>
            </a:r>
            <a:endParaRPr lang="en-US">
              <a:cs typeface="Calibri"/>
            </a:endParaRPr>
          </a:p>
          <a:p>
            <a:pPr marL="502920" indent="-457200" algn="just">
              <a:buChar char="•"/>
            </a:pPr>
            <a:r>
              <a:rPr lang="en-US">
                <a:cs typeface="Calibri"/>
              </a:rPr>
              <a:t>You will see to the right of the pet selection a question “Select Vet”. </a:t>
            </a:r>
          </a:p>
          <a:p>
            <a:pPr marL="502920" indent="-457200" algn="just">
              <a:buChar char="•"/>
            </a:pPr>
            <a:r>
              <a:rPr lang="en-US">
                <a:cs typeface="Calibri"/>
              </a:rPr>
              <a:t>Under Pet &amp; Vet Information you will be asked " Will you mail in a prescription?"</a:t>
            </a:r>
          </a:p>
          <a:p>
            <a:pPr marL="365760" lvl="1" indent="0" algn="just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76A1F7F-6469-4648-BF5A-E4EB6A82D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297" y="1662926"/>
            <a:ext cx="4617544" cy="1964353"/>
          </a:xfrm>
          <a:prstGeom prst="rect">
            <a:avLst/>
          </a:prstGeo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2D4D5E1-BFDC-4B56-A613-3DADE30A55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7" t="2787" r="-365" b="-697"/>
          <a:stretch/>
        </p:blipFill>
        <p:spPr>
          <a:xfrm>
            <a:off x="6143297" y="3822275"/>
            <a:ext cx="4792740" cy="246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73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4768148" y="1167110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Specifying How to Get Rx</a:t>
            </a: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66BC8D-D1B7-406A-A237-D6A9898C16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50916" y="2222500"/>
            <a:ext cx="4945406" cy="4308804"/>
          </a:xfrm>
          <a:prstGeom prst="rect">
            <a:avLst/>
          </a:prstGeom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F0B36EF1-AE92-4004-B0F4-BDFEA9E26939}"/>
              </a:ext>
            </a:extLst>
          </p:cNvPr>
          <p:cNvSpPr/>
          <p:nvPr/>
        </p:nvSpPr>
        <p:spPr>
          <a:xfrm rot="10800000">
            <a:off x="9824594" y="3520235"/>
            <a:ext cx="403245" cy="48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F1DB8FF1-5709-4C26-825E-A70ACD8D671C}"/>
              </a:ext>
            </a:extLst>
          </p:cNvPr>
          <p:cNvSpPr/>
          <p:nvPr/>
        </p:nvSpPr>
        <p:spPr>
          <a:xfrm rot="5400000">
            <a:off x="6959241" y="3520061"/>
            <a:ext cx="403245" cy="48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9CECB6FD-1BC4-487D-ACEA-D5959CCD9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089" y="1635239"/>
            <a:ext cx="4915338" cy="749731"/>
          </a:xfrm>
          <a:prstGeom prst="rect">
            <a:avLst/>
          </a:prstGeom>
        </p:spPr>
      </p:pic>
      <p:pic>
        <p:nvPicPr>
          <p:cNvPr id="20" name="Picture 2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CE0AA58-E575-4349-BCBC-7EB196950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633" t="37726" r="39070" b="17907"/>
          <a:stretch/>
        </p:blipFill>
        <p:spPr>
          <a:xfrm>
            <a:off x="1448677" y="1829648"/>
            <a:ext cx="4231022" cy="3360014"/>
          </a:xfrm>
          <a:prstGeom prst="rect">
            <a:avLst/>
          </a:prstGeom>
        </p:spPr>
      </p:pic>
      <p:sp>
        <p:nvSpPr>
          <p:cNvPr id="11" name="Arrow: Up 10">
            <a:extLst>
              <a:ext uri="{FF2B5EF4-FFF2-40B4-BE49-F238E27FC236}">
                <a16:creationId xmlns:a16="http://schemas.microsoft.com/office/drawing/2014/main" id="{DB60DB56-F878-4B7C-8684-E881A5C3BF29}"/>
              </a:ext>
            </a:extLst>
          </p:cNvPr>
          <p:cNvSpPr/>
          <p:nvPr/>
        </p:nvSpPr>
        <p:spPr>
          <a:xfrm>
            <a:off x="4823531" y="4231555"/>
            <a:ext cx="403245" cy="48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37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1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Shipping &amp; Payment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8965" y="2073604"/>
            <a:ext cx="4478283" cy="2684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Now that you have added all your items and specified your veterinarian’s information, the order can be finalized. 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At checkout you will click on Review &amp; Submit order and click on "Place Order" underneath the notes section. </a:t>
            </a:r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45720" indent="0">
              <a:buNone/>
            </a:pPr>
            <a:endParaRPr lang="en-US">
              <a:cs typeface="Calibri"/>
            </a:endParaRPr>
          </a:p>
        </p:txBody>
      </p:sp>
      <p:pic>
        <p:nvPicPr>
          <p:cNvPr id="2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358490-FECE-430D-AC37-32F99FE64E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686" r="-449" b="12371"/>
          <a:stretch/>
        </p:blipFill>
        <p:spPr>
          <a:xfrm>
            <a:off x="6319237" y="2835932"/>
            <a:ext cx="3512352" cy="109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87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Shipping &amp; Payment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endParaRPr lang="en-US"/>
          </a:p>
          <a:p>
            <a:endParaRPr lang="en-US"/>
          </a:p>
          <a:p>
            <a:pPr marL="45720" indent="0">
              <a:buNone/>
            </a:pPr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314FB06-74B2-48E7-998E-90D37EB8D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21" y="1647333"/>
            <a:ext cx="5300717" cy="493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19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 and Categories</a:t>
            </a:r>
          </a:p>
        </p:txBody>
      </p:sp>
      <p:sp>
        <p:nvSpPr>
          <p:cNvPr id="34" name="Content Placeholder 33">
            <a:extLst>
              <a:ext uri="{FF2B5EF4-FFF2-40B4-BE49-F238E27FC236}">
                <a16:creationId xmlns:a16="http://schemas.microsoft.com/office/drawing/2014/main" id="{3CBA9A02-0ED8-4826-BCBB-70FBB8AF7F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151" y="1714499"/>
            <a:ext cx="44958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just">
              <a:buNone/>
            </a:pPr>
            <a:r>
              <a:rPr lang="en-US" dirty="0"/>
              <a:t>As the customer you will notice how the homepage is broken up into three different tabs/categories in order to make the search easier for our customers.</a:t>
            </a:r>
          </a:p>
          <a:p>
            <a:pPr marL="342900" indent="-342900" algn="just">
              <a:buAutoNum type="arabicPeriod"/>
            </a:pPr>
            <a:r>
              <a:rPr lang="en-US" dirty="0"/>
              <a:t>The top tabs are separated by species and popular product categories. </a:t>
            </a:r>
            <a:endParaRPr lang="en-US" dirty="0"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dirty="0"/>
              <a:t>The middle tabs highlight our most popular species for easy access. </a:t>
            </a:r>
            <a:endParaRPr lang="en-US" dirty="0">
              <a:cs typeface="Calibri"/>
            </a:endParaRPr>
          </a:p>
          <a:p>
            <a:pPr marL="342900" indent="-342900" algn="just">
              <a:buAutoNum type="arabicPeriod"/>
            </a:pPr>
            <a:r>
              <a:rPr lang="en-US" dirty="0"/>
              <a:t>The last tab will allow you to scroll through our best-selling items.</a:t>
            </a:r>
            <a:endParaRPr lang="en-US" dirty="0">
              <a:cs typeface="Calibri"/>
            </a:endParaRPr>
          </a:p>
          <a:p>
            <a:pPr marL="45720" indent="0" algn="just">
              <a:buNone/>
            </a:pPr>
            <a:endParaRPr lang="en-US">
              <a:cs typeface="Calibri"/>
            </a:endParaRPr>
          </a:p>
          <a:p>
            <a:pPr marL="45720" indent="0">
              <a:buNone/>
            </a:pP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F0EDE65-3ED3-4416-831D-F6F2DA5C990E}"/>
              </a:ext>
            </a:extLst>
          </p:cNvPr>
          <p:cNvSpPr/>
          <p:nvPr/>
        </p:nvSpPr>
        <p:spPr>
          <a:xfrm>
            <a:off x="5951091" y="2250602"/>
            <a:ext cx="611470" cy="370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0EE0AB8-D2DD-484F-9325-C2A5FB61811F}"/>
              </a:ext>
            </a:extLst>
          </p:cNvPr>
          <p:cNvSpPr/>
          <p:nvPr/>
        </p:nvSpPr>
        <p:spPr>
          <a:xfrm>
            <a:off x="5950506" y="3717489"/>
            <a:ext cx="611470" cy="370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95778C05-272E-404B-82E5-F35852F106B2}"/>
              </a:ext>
            </a:extLst>
          </p:cNvPr>
          <p:cNvSpPr/>
          <p:nvPr/>
        </p:nvSpPr>
        <p:spPr>
          <a:xfrm>
            <a:off x="5951741" y="5007357"/>
            <a:ext cx="611470" cy="3702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screenshot of a dog&#10;&#10;Description generated with very high confidence">
            <a:extLst>
              <a:ext uri="{FF2B5EF4-FFF2-40B4-BE49-F238E27FC236}">
                <a16:creationId xmlns:a16="http://schemas.microsoft.com/office/drawing/2014/main" id="{76727A48-4A84-4EAC-A918-A6B6C640457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94" t="-242" r="14607" b="26150"/>
          <a:stretch/>
        </p:blipFill>
        <p:spPr>
          <a:xfrm>
            <a:off x="6624706" y="1770968"/>
            <a:ext cx="4043129" cy="2542814"/>
          </a:xfrm>
          <a:prstGeom prst="rect">
            <a:avLst/>
          </a:prstGeom>
        </p:spPr>
      </p:pic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D72524F-CB43-4595-9C12-0ECE95DECC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669" y="4408223"/>
            <a:ext cx="4100786" cy="129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92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Shipping &amp; Payment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36413" y="1644431"/>
            <a:ext cx="4572001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/>
              <a:t>Order Breakdown</a:t>
            </a:r>
          </a:p>
          <a:p>
            <a:r>
              <a:rPr lang="en-US"/>
              <a:t>You will only be able to see details of your order: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Number of items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 err="1"/>
              <a:t>Allivet</a:t>
            </a:r>
            <a:r>
              <a:rPr lang="en-US"/>
              <a:t> Total Price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Shipping Cost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Taxes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Total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Savings</a:t>
            </a:r>
            <a:endParaRPr lang="en-US">
              <a:cs typeface="Calibri"/>
            </a:endParaRPr>
          </a:p>
          <a:p>
            <a:pPr lvl="1"/>
            <a:r>
              <a:rPr lang="en-US"/>
              <a:t>Reward Points Earned</a:t>
            </a:r>
            <a:endParaRPr lang="en-US">
              <a:cs typeface="Calibri"/>
            </a:endParaRPr>
          </a:p>
          <a:p>
            <a:r>
              <a:rPr lang="en-US"/>
              <a:t>Order notes can still be entered on this page</a:t>
            </a:r>
            <a:endParaRPr lang="en-US">
              <a:cs typeface="Calibri"/>
            </a:endParaRPr>
          </a:p>
        </p:txBody>
      </p:sp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2148CED-C757-4AAA-9E80-847EF9B57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23" y="1676692"/>
            <a:ext cx="4284718" cy="490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8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Shipping &amp; Payment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99" y="1714500"/>
            <a:ext cx="4572001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/>
              <a:t>Billing/Shipping</a:t>
            </a:r>
          </a:p>
          <a:p>
            <a:pPr marL="45720" indent="0">
              <a:buNone/>
            </a:pPr>
            <a:r>
              <a:rPr lang="en-US"/>
              <a:t>This is where you will specify where and to whom this package is being delivered to.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You can edit both the billing and shipping addresses by clicking on "Shipping Address" during checkout. 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You will also be asked to select your shipping method and view shipping charge. </a:t>
            </a:r>
            <a:endParaRPr lang="en-US">
              <a:cs typeface="Calibri"/>
            </a:endParaRPr>
          </a:p>
          <a:p>
            <a:pPr marL="45720" indent="0">
              <a:buNone/>
            </a:pPr>
            <a:endParaRPr lang="en-US"/>
          </a:p>
        </p:txBody>
      </p:sp>
      <p:pic>
        <p:nvPicPr>
          <p:cNvPr id="2" name="Picture 3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DEF09E9-4F92-49CA-B26A-55630156E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780" y="1603332"/>
            <a:ext cx="4065751" cy="3747680"/>
          </a:xfrm>
          <a:prstGeom prst="rect">
            <a:avLst/>
          </a:prstGeom>
        </p:spPr>
      </p:pic>
      <p:pic>
        <p:nvPicPr>
          <p:cNvPr id="5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CEA1CC7-47E1-4B61-B5BA-D6F4A9D0D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3780" y="5349047"/>
            <a:ext cx="4100786" cy="11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Shipping &amp; Payment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99" y="1714500"/>
            <a:ext cx="4572001" cy="4462272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45720" indent="0" algn="ctr">
              <a:buNone/>
            </a:pPr>
            <a:r>
              <a:rPr lang="en-US"/>
              <a:t>Payment</a:t>
            </a:r>
          </a:p>
          <a:p>
            <a:pPr marL="45720" indent="0">
              <a:buNone/>
            </a:pPr>
            <a:r>
              <a:rPr lang="en-US"/>
              <a:t>Here you will enter or select your method of payment.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Under payment method you will see “Saved Credit Card Info”.  Saving your CC information allows for easier processing of future orders.  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Right below you will see “Add New Credit Card”.   Credit card information can be added, edited and deleted here. 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You can also view which CC methods qualify to process your order with</a:t>
            </a:r>
            <a:endParaRPr lang="en-US">
              <a:cs typeface="Calibri"/>
            </a:endParaRPr>
          </a:p>
          <a:p>
            <a:pPr lvl="1">
              <a:buChar char="•"/>
            </a:pPr>
            <a:r>
              <a:rPr lang="en-US"/>
              <a:t>You can save this new information by checking the box below that says “Save Credit Card”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Once done, click on the orange button that states "Save and Continue"</a:t>
            </a:r>
            <a:endParaRPr lang="en-US">
              <a:cs typeface="Calibri"/>
            </a:endParaRP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9390F1C-B713-4DF2-A34E-24D049A02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503" y="1710205"/>
            <a:ext cx="4564993" cy="3011817"/>
          </a:xfrm>
          <a:prstGeom prst="rect">
            <a:avLst/>
          </a:prstGeom>
        </p:spPr>
      </p:pic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540E73-0089-4EB0-A7EF-C4CE6B9A8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2056" y="4979567"/>
            <a:ext cx="4652579" cy="126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0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Shipping </a:t>
            </a:r>
            <a:r>
              <a:rPr lang="en-US" err="1"/>
              <a:t>GuideLines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42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Shipping Guidelines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F5532-9334-42C1-BD15-7712DB39A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754" y="2511509"/>
            <a:ext cx="4639824" cy="3577348"/>
          </a:xfrm>
          <a:prstGeom prst="rect">
            <a:avLst/>
          </a:prstGeom>
        </p:spPr>
      </p:pic>
      <p:pic>
        <p:nvPicPr>
          <p:cNvPr id="10" name="Graphic 9" descr="Checkmark">
            <a:extLst>
              <a:ext uri="{FF2B5EF4-FFF2-40B4-BE49-F238E27FC236}">
                <a16:creationId xmlns:a16="http://schemas.microsoft.com/office/drawing/2014/main" id="{518AF6F2-FFB5-4BBE-AF05-6FC2FBA99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3829" y="3566406"/>
            <a:ext cx="399065" cy="399065"/>
          </a:xfrm>
          <a:prstGeom prst="rect">
            <a:avLst/>
          </a:prstGeom>
        </p:spPr>
      </p:pic>
      <p:pic>
        <p:nvPicPr>
          <p:cNvPr id="16" name="Graphic 15" descr="Snowman">
            <a:extLst>
              <a:ext uri="{FF2B5EF4-FFF2-40B4-BE49-F238E27FC236}">
                <a16:creationId xmlns:a16="http://schemas.microsoft.com/office/drawing/2014/main" id="{06D6CF18-BD83-4DF7-97E9-5184E43D13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2520" y="4404646"/>
            <a:ext cx="472132" cy="472132"/>
          </a:xfrm>
          <a:prstGeom prst="rect">
            <a:avLst/>
          </a:prstGeom>
        </p:spPr>
      </p:pic>
      <p:pic>
        <p:nvPicPr>
          <p:cNvPr id="22" name="Graphic 21" descr="No sign">
            <a:extLst>
              <a:ext uri="{FF2B5EF4-FFF2-40B4-BE49-F238E27FC236}">
                <a16:creationId xmlns:a16="http://schemas.microsoft.com/office/drawing/2014/main" id="{DC3DD1C9-EDD8-4258-A3E3-CCD4C43DB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0602" y="4358780"/>
            <a:ext cx="575968" cy="575968"/>
          </a:xfrm>
          <a:prstGeom prst="rect">
            <a:avLst/>
          </a:prstGeom>
        </p:spPr>
      </p:pic>
      <p:pic>
        <p:nvPicPr>
          <p:cNvPr id="24" name="Graphic 23" descr="Close">
            <a:extLst>
              <a:ext uri="{FF2B5EF4-FFF2-40B4-BE49-F238E27FC236}">
                <a16:creationId xmlns:a16="http://schemas.microsoft.com/office/drawing/2014/main" id="{F66DD28D-18A4-4834-9D5A-ED00B1FC4C7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512" y="3566408"/>
            <a:ext cx="399065" cy="39906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99" y="1714499"/>
            <a:ext cx="4572001" cy="487608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342900" indent="-342900">
              <a:buChar char="•"/>
            </a:pPr>
            <a:r>
              <a:rPr lang="en-US"/>
              <a:t>All shipping methods are based off business days</a:t>
            </a:r>
          </a:p>
          <a:p>
            <a:pPr marL="605790" lvl="1" indent="-285750">
              <a:buChar char="•"/>
            </a:pPr>
            <a:r>
              <a:rPr lang="en-US"/>
              <a:t>Monday-Friday = Business days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Monday-Sunday = Calendar days</a:t>
            </a:r>
          </a:p>
          <a:p>
            <a:pPr marL="605790" lvl="1" indent="-285750">
              <a:buChar char="•"/>
            </a:pPr>
            <a:r>
              <a:rPr lang="en-US"/>
              <a:t>Holidays are not considered business days</a:t>
            </a:r>
            <a:endParaRPr lang="en-US">
              <a:cs typeface="Calibri"/>
            </a:endParaRPr>
          </a:p>
          <a:p>
            <a:pPr marL="342900" indent="-342900">
              <a:buChar char="•"/>
            </a:pPr>
            <a:r>
              <a:rPr lang="en-US"/>
              <a:t>Saturday deliveries are an additional charge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Clients need to call Customer Service to request this option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Not every city qualifies for Saturday delivery</a:t>
            </a:r>
            <a:endParaRPr lang="en-US">
              <a:cs typeface="Calibri"/>
            </a:endParaRPr>
          </a:p>
          <a:p>
            <a:pPr marL="342900" indent="-342900">
              <a:buChar char="•"/>
            </a:pPr>
            <a:r>
              <a:rPr lang="en-US"/>
              <a:t>Free shipping is offered to </a:t>
            </a:r>
            <a:r>
              <a:rPr lang="en-US" b="1" u="sng"/>
              <a:t>MOST</a:t>
            </a:r>
            <a:r>
              <a:rPr lang="en-US"/>
              <a:t> orders over $49.00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Excludes</a:t>
            </a:r>
            <a:endParaRPr lang="en-US">
              <a:cs typeface="Calibri"/>
            </a:endParaRPr>
          </a:p>
          <a:p>
            <a:pPr marL="982980" lvl="2" indent="-342900">
              <a:buFont typeface="Arial" panose="020B0604020202020204" pitchFamily="34" charset="0"/>
              <a:buChar char="•"/>
            </a:pPr>
            <a:r>
              <a:rPr lang="en-US" sz="1800"/>
              <a:t>Cold Shipped Items</a:t>
            </a:r>
            <a:endParaRPr lang="en-US" sz="1600"/>
          </a:p>
          <a:p>
            <a:pPr marL="982980" lvl="2" indent="-342900">
              <a:buFont typeface="Arial" panose="020B0604020202020204" pitchFamily="34" charset="0"/>
              <a:buChar char="•"/>
            </a:pPr>
            <a:r>
              <a:rPr lang="en-US" sz="1800"/>
              <a:t>International Orders</a:t>
            </a:r>
            <a:endParaRPr lang="en-US" sz="1800">
              <a:cs typeface="Calibri"/>
            </a:endParaRPr>
          </a:p>
          <a:p>
            <a:pPr marL="982980" lvl="2" indent="-342900">
              <a:buFont typeface="Arial" panose="020B0604020202020204" pitchFamily="34" charset="0"/>
              <a:buChar char="•"/>
            </a:pPr>
            <a:r>
              <a:rPr lang="en-US" sz="1800"/>
              <a:t>Non-Continental States</a:t>
            </a:r>
            <a:endParaRPr lang="en-US" sz="1800">
              <a:cs typeface="Calibri"/>
            </a:endParaRPr>
          </a:p>
          <a:p>
            <a:pPr marL="1200150" lvl="3" indent="-285750">
              <a:buChar char="•"/>
            </a:pPr>
            <a:r>
              <a:rPr lang="en-US" sz="1800"/>
              <a:t>Hawaii</a:t>
            </a:r>
            <a:endParaRPr lang="en-US" sz="1800">
              <a:cs typeface="Calibri"/>
            </a:endParaRPr>
          </a:p>
          <a:p>
            <a:pPr marL="1200150" lvl="3" indent="-285750">
              <a:buChar char="•"/>
            </a:pPr>
            <a:r>
              <a:rPr lang="en-US" sz="1800"/>
              <a:t>Alaska</a:t>
            </a:r>
            <a:endParaRPr lang="en-US" sz="1800">
              <a:cs typeface="Calibri"/>
            </a:endParaRPr>
          </a:p>
          <a:p>
            <a:pPr marL="925830" lvl="2" indent="-285750">
              <a:buFont typeface="Arial" panose="020B0604020202020204" pitchFamily="34" charset="0"/>
              <a:buChar char="•"/>
            </a:pPr>
            <a:r>
              <a:rPr lang="en-US" sz="1800"/>
              <a:t>Us Territories </a:t>
            </a:r>
            <a:endParaRPr lang="en-US" sz="1800">
              <a:cs typeface="Calibri"/>
            </a:endParaRPr>
          </a:p>
          <a:p>
            <a:pPr marL="1200150" lvl="3" indent="-285750">
              <a:buChar char="•"/>
            </a:pPr>
            <a:r>
              <a:rPr lang="en-US" sz="1800"/>
              <a:t>Puerto Rico</a:t>
            </a:r>
            <a:endParaRPr lang="en-US" sz="1800">
              <a:cs typeface="Calibri"/>
            </a:endParaRPr>
          </a:p>
          <a:p>
            <a:pPr marL="0" indent="0">
              <a:buNone/>
            </a:pPr>
            <a:endParaRPr lang="en-US"/>
          </a:p>
          <a:p>
            <a:pPr marL="320040" lvl="1" indent="0">
              <a:buNone/>
            </a:pPr>
            <a:endParaRPr lang="en-US"/>
          </a:p>
          <a:p>
            <a:pPr marL="320040" lvl="1" indent="0">
              <a:buNone/>
            </a:pPr>
            <a:endParaRPr lang="en-US"/>
          </a:p>
        </p:txBody>
      </p:sp>
      <p:pic>
        <p:nvPicPr>
          <p:cNvPr id="42" name="Graphic 41" descr="Close">
            <a:extLst>
              <a:ext uri="{FF2B5EF4-FFF2-40B4-BE49-F238E27FC236}">
                <a16:creationId xmlns:a16="http://schemas.microsoft.com/office/drawing/2014/main" id="{49514722-D1C1-4597-82F2-B4005E6E6E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53512" y="4434371"/>
            <a:ext cx="399065" cy="399065"/>
          </a:xfrm>
          <a:prstGeom prst="rect">
            <a:avLst/>
          </a:prstGeom>
        </p:spPr>
      </p:pic>
      <p:pic>
        <p:nvPicPr>
          <p:cNvPr id="43" name="Graphic 42" descr="Close">
            <a:extLst>
              <a:ext uri="{FF2B5EF4-FFF2-40B4-BE49-F238E27FC236}">
                <a16:creationId xmlns:a16="http://schemas.microsoft.com/office/drawing/2014/main" id="{3A868E95-B3F9-413D-BC11-7A7262C1E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9775" y="3566407"/>
            <a:ext cx="399065" cy="399065"/>
          </a:xfrm>
          <a:prstGeom prst="rect">
            <a:avLst/>
          </a:prstGeom>
        </p:spPr>
      </p:pic>
      <p:pic>
        <p:nvPicPr>
          <p:cNvPr id="44" name="Graphic 43" descr="Close">
            <a:extLst>
              <a:ext uri="{FF2B5EF4-FFF2-40B4-BE49-F238E27FC236}">
                <a16:creationId xmlns:a16="http://schemas.microsoft.com/office/drawing/2014/main" id="{9656D5B7-7E09-4622-9333-D93B5CF2F3E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31352" y="4428567"/>
            <a:ext cx="399065" cy="399065"/>
          </a:xfrm>
          <a:prstGeom prst="rect">
            <a:avLst/>
          </a:prstGeom>
        </p:spPr>
      </p:pic>
      <p:pic>
        <p:nvPicPr>
          <p:cNvPr id="45" name="Graphic 44" descr="Checkmark">
            <a:extLst>
              <a:ext uri="{FF2B5EF4-FFF2-40B4-BE49-F238E27FC236}">
                <a16:creationId xmlns:a16="http://schemas.microsoft.com/office/drawing/2014/main" id="{BB53D76F-C4C8-4188-8869-4E45175AFE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146" y="3566405"/>
            <a:ext cx="399065" cy="399065"/>
          </a:xfrm>
          <a:prstGeom prst="rect">
            <a:avLst/>
          </a:prstGeom>
        </p:spPr>
      </p:pic>
      <p:pic>
        <p:nvPicPr>
          <p:cNvPr id="46" name="Graphic 45" descr="Checkmark">
            <a:extLst>
              <a:ext uri="{FF2B5EF4-FFF2-40B4-BE49-F238E27FC236}">
                <a16:creationId xmlns:a16="http://schemas.microsoft.com/office/drawing/2014/main" id="{5D49527C-B1A7-4323-9FE3-778D30467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4463" y="3566404"/>
            <a:ext cx="399065" cy="399065"/>
          </a:xfrm>
          <a:prstGeom prst="rect">
            <a:avLst/>
          </a:prstGeom>
        </p:spPr>
      </p:pic>
      <p:pic>
        <p:nvPicPr>
          <p:cNvPr id="47" name="Graphic 46" descr="Checkmark">
            <a:extLst>
              <a:ext uri="{FF2B5EF4-FFF2-40B4-BE49-F238E27FC236}">
                <a16:creationId xmlns:a16="http://schemas.microsoft.com/office/drawing/2014/main" id="{E46BCB1B-8802-4418-9ACE-14834FC28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780" y="3566404"/>
            <a:ext cx="399065" cy="399065"/>
          </a:xfrm>
          <a:prstGeom prst="rect">
            <a:avLst/>
          </a:prstGeom>
        </p:spPr>
      </p:pic>
      <p:pic>
        <p:nvPicPr>
          <p:cNvPr id="48" name="Graphic 47" descr="Checkmark">
            <a:extLst>
              <a:ext uri="{FF2B5EF4-FFF2-40B4-BE49-F238E27FC236}">
                <a16:creationId xmlns:a16="http://schemas.microsoft.com/office/drawing/2014/main" id="{847FE370-F203-44B5-9452-AF1B5BF46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88408" y="3567611"/>
            <a:ext cx="399065" cy="399065"/>
          </a:xfrm>
          <a:prstGeom prst="rect">
            <a:avLst/>
          </a:prstGeom>
        </p:spPr>
      </p:pic>
      <p:pic>
        <p:nvPicPr>
          <p:cNvPr id="49" name="Graphic 48" descr="Checkmark">
            <a:extLst>
              <a:ext uri="{FF2B5EF4-FFF2-40B4-BE49-F238E27FC236}">
                <a16:creationId xmlns:a16="http://schemas.microsoft.com/office/drawing/2014/main" id="{B27ADF50-2DC9-48BD-A1FB-66E679318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6124" y="4477715"/>
            <a:ext cx="399065" cy="399065"/>
          </a:xfrm>
          <a:prstGeom prst="rect">
            <a:avLst/>
          </a:prstGeom>
        </p:spPr>
      </p:pic>
      <p:pic>
        <p:nvPicPr>
          <p:cNvPr id="50" name="Graphic 49" descr="Checkmark">
            <a:extLst>
              <a:ext uri="{FF2B5EF4-FFF2-40B4-BE49-F238E27FC236}">
                <a16:creationId xmlns:a16="http://schemas.microsoft.com/office/drawing/2014/main" id="{959B52E5-7337-40EF-BE31-12DDA05725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4145" y="4477715"/>
            <a:ext cx="399065" cy="399065"/>
          </a:xfrm>
          <a:prstGeom prst="rect">
            <a:avLst/>
          </a:prstGeom>
        </p:spPr>
      </p:pic>
      <p:pic>
        <p:nvPicPr>
          <p:cNvPr id="51" name="Graphic 50" descr="Checkmark">
            <a:extLst>
              <a:ext uri="{FF2B5EF4-FFF2-40B4-BE49-F238E27FC236}">
                <a16:creationId xmlns:a16="http://schemas.microsoft.com/office/drawing/2014/main" id="{445BC2DC-2779-4D5E-B291-04C0AECE3F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4779" y="4477713"/>
            <a:ext cx="399065" cy="399065"/>
          </a:xfrm>
          <a:prstGeom prst="rect">
            <a:avLst/>
          </a:prstGeom>
        </p:spPr>
      </p:pic>
      <p:pic>
        <p:nvPicPr>
          <p:cNvPr id="52" name="Graphic 51" descr="Checkmark">
            <a:extLst>
              <a:ext uri="{FF2B5EF4-FFF2-40B4-BE49-F238E27FC236}">
                <a16:creationId xmlns:a16="http://schemas.microsoft.com/office/drawing/2014/main" id="{DD9449C8-7858-4E8F-9A56-232417BDDB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43971" y="4477713"/>
            <a:ext cx="399065" cy="39906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18AA9F3-200D-4926-B11A-C7064B2F4BDF}"/>
              </a:ext>
            </a:extLst>
          </p:cNvPr>
          <p:cNvSpPr txBox="1"/>
          <p:nvPr/>
        </p:nvSpPr>
        <p:spPr>
          <a:xfrm>
            <a:off x="5077164" y="1202254"/>
            <a:ext cx="3536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General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1096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Shipping Guidelines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F17A7-5A52-449D-A585-1BB9E2F34130}"/>
              </a:ext>
            </a:extLst>
          </p:cNvPr>
          <p:cNvSpPr txBox="1"/>
          <p:nvPr/>
        </p:nvSpPr>
        <p:spPr>
          <a:xfrm>
            <a:off x="5337554" y="1174395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Cold Shipping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20040" lvl="1" indent="0">
              <a:buNone/>
            </a:pPr>
            <a:r>
              <a:rPr lang="en-US"/>
              <a:t>As some items are temperate sensitive these items have a different shipping method called Cold Shipping.</a:t>
            </a:r>
          </a:p>
          <a:p>
            <a:pPr marL="605790" lvl="1" indent="-285750">
              <a:buChar char="•"/>
            </a:pPr>
            <a:r>
              <a:rPr lang="en-US"/>
              <a:t>This shipping method is an Automatic     Next Business Day order.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It is packed with cold packs</a:t>
            </a:r>
            <a:endParaRPr lang="en-US">
              <a:cs typeface="Calibri"/>
            </a:endParaRPr>
          </a:p>
          <a:p>
            <a:pPr marL="925830" lvl="2" indent="-285750">
              <a:buChar char="•"/>
            </a:pPr>
            <a:r>
              <a:rPr lang="en-US"/>
              <a:t>Customers can request regular order        to be shipped with cold packs.</a:t>
            </a:r>
            <a:endParaRPr lang="en-US">
              <a:cs typeface="Calibri"/>
            </a:endParaRPr>
          </a:p>
          <a:p>
            <a:pPr marL="925830" lvl="2" indent="-285750">
              <a:buChar char="•"/>
            </a:pPr>
            <a:r>
              <a:rPr lang="en-US"/>
              <a:t>This request is an additional             charge of $5 per cold pack 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ONLY offered Monday-Thursday</a:t>
            </a:r>
            <a:endParaRPr lang="en-US">
              <a:cs typeface="Calibri"/>
            </a:endParaRPr>
          </a:p>
          <a:p>
            <a:pPr marL="605790" lvl="1" indent="-285750">
              <a:buChar char="•"/>
            </a:pPr>
            <a:r>
              <a:rPr lang="en-US"/>
              <a:t>Items are that need to be cold shipped are indicated by a blue thermometer</a:t>
            </a:r>
            <a:endParaRPr lang="en-US">
              <a:cs typeface="Calibri"/>
            </a:endParaRPr>
          </a:p>
          <a:p>
            <a:pPr marL="320040" lvl="1" indent="0">
              <a:buNone/>
            </a:pPr>
            <a:endParaRPr lang="en-US"/>
          </a:p>
        </p:txBody>
      </p:sp>
      <p:pic>
        <p:nvPicPr>
          <p:cNvPr id="6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1B2B19D-BE1E-4944-93E2-589F659D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8439" y="2215166"/>
            <a:ext cx="4845268" cy="2707121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ECC0F50A-4BA9-4235-97E0-373A4BFAF959}"/>
              </a:ext>
            </a:extLst>
          </p:cNvPr>
          <p:cNvSpPr/>
          <p:nvPr/>
        </p:nvSpPr>
        <p:spPr>
          <a:xfrm rot="16140000">
            <a:off x="8719587" y="2784337"/>
            <a:ext cx="403245" cy="4884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2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Shipping Guidelines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583009-D3A4-412A-8E6A-341AE196A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Some items have zone restrictions and cannot be shipped to specified states.</a:t>
            </a:r>
          </a:p>
          <a:p>
            <a:pPr marL="502920" indent="-457200">
              <a:buChar char="•"/>
            </a:pPr>
            <a:r>
              <a:rPr lang="en-US"/>
              <a:t>Any item with zone restrictions will be indicated within the item description in red lettering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There is NO exception to this rule.</a:t>
            </a:r>
            <a:endParaRPr lang="en-US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3F17A7-5A52-449D-A585-1BB9E2F34130}"/>
              </a:ext>
            </a:extLst>
          </p:cNvPr>
          <p:cNvSpPr txBox="1"/>
          <p:nvPr/>
        </p:nvSpPr>
        <p:spPr>
          <a:xfrm>
            <a:off x="4880354" y="1159609"/>
            <a:ext cx="291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Restricted Product Zones</a:t>
            </a:r>
          </a:p>
        </p:txBody>
      </p:sp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5C8B2CD-8946-49B3-BEE4-8D10F91A837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13097" y="1717592"/>
            <a:ext cx="4898696" cy="463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524000" y="458094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Shipping Guidelines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7583009-D3A4-412A-8E6A-341AE196A5C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err="1"/>
              <a:t>Allivet</a:t>
            </a:r>
            <a:r>
              <a:rPr lang="en-US"/>
              <a:t> only uses two shipping carriers:</a:t>
            </a:r>
          </a:p>
          <a:p>
            <a:pPr marL="651510" lvl="1" indent="-285750">
              <a:buFont typeface="Arial"/>
              <a:buChar char="•"/>
            </a:pPr>
            <a:r>
              <a:rPr lang="en-US"/>
              <a:t>United Stated Postal Service</a:t>
            </a:r>
            <a:endParaRPr lang="en-US">
              <a:cs typeface="Calibri"/>
            </a:endParaRPr>
          </a:p>
          <a:p>
            <a:pPr marL="651510" lvl="1" indent="-285750">
              <a:buFont typeface="Arial"/>
              <a:buChar char="•"/>
            </a:pPr>
            <a:r>
              <a:rPr lang="en-US"/>
              <a:t>Federal Express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Our free shipping is done via the US Postal Service.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Any expedited item will be shipped using Federal Express.</a:t>
            </a:r>
            <a:endParaRPr lang="en-US">
              <a:cs typeface="Calibri"/>
            </a:endParaRPr>
          </a:p>
          <a:p>
            <a:pPr marL="502920" indent="-457200">
              <a:buChar char="•"/>
            </a:pPr>
            <a:r>
              <a:rPr lang="en-US"/>
              <a:t>Orders over 2 pounds are also shipped using Federal Express. However, they are shipped using Ground shipping.</a:t>
            </a:r>
            <a:endParaRPr lang="en-US">
              <a:cs typeface="Calibri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5F7FCBF-06AB-41C2-826E-0B69672B25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17257" y="1714500"/>
            <a:ext cx="4015596" cy="20043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03F17A7-5A52-449D-A585-1BB9E2F34130}"/>
              </a:ext>
            </a:extLst>
          </p:cNvPr>
          <p:cNvSpPr txBox="1"/>
          <p:nvPr/>
        </p:nvSpPr>
        <p:spPr>
          <a:xfrm>
            <a:off x="5587720" y="1103352"/>
            <a:ext cx="2431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Carriers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510117C-FD60-48E8-A5BB-2E25975AB4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880" y="3945636"/>
            <a:ext cx="4002657" cy="154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3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Payment Guidelines</a:t>
            </a:r>
          </a:p>
        </p:txBody>
      </p:sp>
    </p:spTree>
    <p:extLst>
      <p:ext uri="{BB962C8B-B14F-4D97-AF65-F5344CB8AC3E}">
        <p14:creationId xmlns:p14="http://schemas.microsoft.com/office/powerpoint/2010/main" val="1898209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Payment Guidelines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192" y="113790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Payment Methods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3999" y="1714500"/>
            <a:ext cx="4572001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/>
              <a:t>Forms of Payment</a:t>
            </a:r>
          </a:p>
          <a:p>
            <a:pPr marL="502920" indent="-457200">
              <a:buChar char="•"/>
            </a:pPr>
            <a:r>
              <a:rPr lang="en-US" err="1"/>
              <a:t>Allivet</a:t>
            </a:r>
            <a:r>
              <a:rPr lang="en-US"/>
              <a:t> accepts three different payment methods:</a:t>
            </a:r>
            <a:endParaRPr lang="en-US">
              <a:cs typeface="Calibri"/>
            </a:endParaRPr>
          </a:p>
          <a:p>
            <a:pPr marL="651510" lvl="1" indent="-285750">
              <a:buFont typeface="Arial"/>
              <a:buChar char="•"/>
            </a:pPr>
            <a:r>
              <a:rPr lang="en-US"/>
              <a:t>Credit Cards</a:t>
            </a:r>
            <a:endParaRPr lang="en-US">
              <a:cs typeface="Calibri"/>
            </a:endParaRPr>
          </a:p>
          <a:p>
            <a:pPr marL="971550" lvl="2">
              <a:buFont typeface="Arial" panose="05000000000000000000" pitchFamily="2" charset="2"/>
              <a:buChar char="•"/>
            </a:pPr>
            <a:r>
              <a:rPr lang="en-US"/>
              <a:t>American Express</a:t>
            </a:r>
            <a:endParaRPr lang="en-US">
              <a:cs typeface="Calibri"/>
            </a:endParaRPr>
          </a:p>
          <a:p>
            <a:pPr marL="971550" lvl="2">
              <a:buFont typeface="Arial" panose="05000000000000000000" pitchFamily="2" charset="2"/>
              <a:buChar char="•"/>
            </a:pPr>
            <a:r>
              <a:rPr lang="en-US"/>
              <a:t>Discover</a:t>
            </a:r>
            <a:endParaRPr lang="en-US">
              <a:cs typeface="Calibri"/>
            </a:endParaRPr>
          </a:p>
          <a:p>
            <a:pPr marL="971550" lvl="2">
              <a:buFont typeface="Arial" panose="05000000000000000000" pitchFamily="2" charset="2"/>
              <a:buChar char="•"/>
            </a:pPr>
            <a:r>
              <a:rPr lang="en-US"/>
              <a:t>Master Card</a:t>
            </a:r>
            <a:endParaRPr lang="en-US">
              <a:cs typeface="Calibri"/>
            </a:endParaRPr>
          </a:p>
          <a:p>
            <a:pPr marL="971550" lvl="2">
              <a:buFont typeface="Arial" panose="05000000000000000000" pitchFamily="2" charset="2"/>
              <a:buChar char="•"/>
            </a:pPr>
            <a:r>
              <a:rPr lang="en-US"/>
              <a:t>Visa</a:t>
            </a:r>
            <a:endParaRPr lang="en-US">
              <a:cs typeface="Calibri"/>
            </a:endParaRPr>
          </a:p>
          <a:p>
            <a:pPr marL="651510" lvl="1" indent="-285750">
              <a:buChar char="•"/>
            </a:pPr>
            <a:r>
              <a:rPr lang="en-US" err="1"/>
              <a:t>Paypal</a:t>
            </a:r>
            <a:endParaRPr lang="en-US">
              <a:cs typeface="Calibri"/>
            </a:endParaRPr>
          </a:p>
          <a:p>
            <a:pPr marL="971550" lvl="2" indent="-285750">
              <a:buChar char="•"/>
            </a:pPr>
            <a:r>
              <a:rPr lang="en-US"/>
              <a:t>Can only be used for over the counter(OTC) items</a:t>
            </a:r>
            <a:endParaRPr lang="en-US">
              <a:cs typeface="Calibri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035D91-C61E-424F-A120-85A449C1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59" y="3506000"/>
            <a:ext cx="3084483" cy="18893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5B94F0-13FD-4B7F-B7A0-2D51D513B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0554" y="2496968"/>
            <a:ext cx="951399" cy="951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69665D-23AB-4183-9E53-0D6218CE7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953" y="1726105"/>
            <a:ext cx="2529247" cy="5548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465FD0-BC36-43EF-9C2A-1BEFED33D7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7351" y="2510740"/>
            <a:ext cx="1488106" cy="9404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C0276AF-A79B-45BF-A073-028242A36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6371" y="2358769"/>
            <a:ext cx="1475543" cy="1106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7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Tabs and Categories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DC809-6DA8-4256-B186-1BEE98FC20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1172" y="1714500"/>
            <a:ext cx="4495800" cy="4462272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pPr algn="just">
              <a:buChar char="•"/>
            </a:pPr>
            <a:r>
              <a:rPr lang="en-US" dirty="0"/>
              <a:t>When you select one of the top tabs a drop-down menu will appear. </a:t>
            </a:r>
            <a:endParaRPr lang="en-US" dirty="0">
              <a:cs typeface="Calibri"/>
            </a:endParaRPr>
          </a:p>
          <a:p>
            <a:pPr algn="just">
              <a:buChar char="•"/>
            </a:pPr>
            <a:r>
              <a:rPr lang="en-US" dirty="0"/>
              <a:t>This dropdown is further broken down to subtabs based on the specie, or product tab that was selected. </a:t>
            </a:r>
            <a:endParaRPr lang="en-US" dirty="0">
              <a:cs typeface="Calibri"/>
            </a:endParaRPr>
          </a:p>
          <a:p>
            <a:pPr algn="just">
              <a:buChar char="•"/>
            </a:pPr>
            <a:r>
              <a:rPr lang="en-US" dirty="0"/>
              <a:t>This will be further broken down to the categories within the subtabs.</a:t>
            </a:r>
            <a:endParaRPr lang="en-US" dirty="0">
              <a:cs typeface="Calibri"/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64F3F-D9C3-43A9-9AA1-FF6477D7B237}"/>
              </a:ext>
            </a:extLst>
          </p:cNvPr>
          <p:cNvSpPr txBox="1"/>
          <p:nvPr/>
        </p:nvSpPr>
        <p:spPr>
          <a:xfrm>
            <a:off x="5404207" y="1202076"/>
            <a:ext cx="2578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Subtabs</a:t>
            </a:r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5EA9366-5B88-40EB-AA5E-A8075AA3F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800" y="2179111"/>
            <a:ext cx="5861269" cy="375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Placing a web order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72DF27-E0BF-4EF2-9960-0025E5E62857}"/>
              </a:ext>
            </a:extLst>
          </p:cNvPr>
          <p:cNvSpPr txBox="1"/>
          <p:nvPr/>
        </p:nvSpPr>
        <p:spPr>
          <a:xfrm>
            <a:off x="4909348" y="3980081"/>
            <a:ext cx="374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Post Payment Information</a:t>
            </a:r>
          </a:p>
        </p:txBody>
      </p:sp>
    </p:spTree>
    <p:extLst>
      <p:ext uri="{BB962C8B-B14F-4D97-AF65-F5344CB8AC3E}">
        <p14:creationId xmlns:p14="http://schemas.microsoft.com/office/powerpoint/2010/main" val="60331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4880562" y="1230463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Processing Order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E26926-26A5-4E45-BE38-C40E47C64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2592" y="2579538"/>
            <a:ext cx="5796336" cy="1880061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2137" y="2114892"/>
            <a:ext cx="4016019" cy="31687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/>
              <a:t>Once you have clicked on “Place My Order” your order will begin to process. </a:t>
            </a:r>
          </a:p>
          <a:p>
            <a:pPr marL="502920" indent="-457200">
              <a:buChar char="•"/>
            </a:pPr>
            <a:r>
              <a:rPr lang="en-US"/>
              <a:t>The portal will indicate the processing of an order with a blue rotating circle.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922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005511" y="123086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Order Confirmation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A24D5-7E42-4DEA-BC32-7FECB71F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35" y="2124134"/>
            <a:ext cx="9153525" cy="4094922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0D24BF02-BE39-4F91-8871-9C17A1E57CC2}"/>
              </a:ext>
            </a:extLst>
          </p:cNvPr>
          <p:cNvSpPr/>
          <p:nvPr/>
        </p:nvSpPr>
        <p:spPr>
          <a:xfrm rot="10800000">
            <a:off x="3931637" y="2915006"/>
            <a:ext cx="425963" cy="5139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673844-B7FC-4561-B77C-B35340E5956D}"/>
              </a:ext>
            </a:extLst>
          </p:cNvPr>
          <p:cNvSpPr/>
          <p:nvPr/>
        </p:nvSpPr>
        <p:spPr>
          <a:xfrm rot="16200000">
            <a:off x="4453206" y="3701616"/>
            <a:ext cx="425963" cy="5139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38E397E0-F483-4AF2-894B-6CE1BDEF8DEE}"/>
              </a:ext>
            </a:extLst>
          </p:cNvPr>
          <p:cNvSpPr/>
          <p:nvPr/>
        </p:nvSpPr>
        <p:spPr>
          <a:xfrm rot="16200000">
            <a:off x="3931637" y="4498641"/>
            <a:ext cx="425963" cy="5139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2EF2379-9DC8-4873-B36F-B42F46A8A8A9}"/>
              </a:ext>
            </a:extLst>
          </p:cNvPr>
          <p:cNvSpPr/>
          <p:nvPr/>
        </p:nvSpPr>
        <p:spPr>
          <a:xfrm>
            <a:off x="2630085" y="5962059"/>
            <a:ext cx="425963" cy="5139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A42DDC65-D9DB-4887-885C-C16EC55ACC4F}"/>
              </a:ext>
            </a:extLst>
          </p:cNvPr>
          <p:cNvSpPr/>
          <p:nvPr/>
        </p:nvSpPr>
        <p:spPr>
          <a:xfrm rot="10800000">
            <a:off x="8630883" y="4629270"/>
            <a:ext cx="425963" cy="51399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5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How to place an order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3A8226-432F-43B6-82EF-4CCEB9735E73}"/>
              </a:ext>
            </a:extLst>
          </p:cNvPr>
          <p:cNvSpPr txBox="1"/>
          <p:nvPr/>
        </p:nvSpPr>
        <p:spPr>
          <a:xfrm>
            <a:off x="5665652" y="1230868"/>
            <a:ext cx="3838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Exercise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AD613C-DCCC-4124-9B8B-0654F560A6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417455" y="2133139"/>
            <a:ext cx="5357090" cy="27994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 algn="ctr">
              <a:buNone/>
            </a:pPr>
            <a:r>
              <a:rPr lang="en-US"/>
              <a:t>In this exercise you will create an account and place an order for two Rx items using two different pets. </a:t>
            </a: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Trifexis</a:t>
            </a:r>
            <a:r>
              <a:rPr lang="en-US"/>
              <a:t> for Riley</a:t>
            </a:r>
          </a:p>
          <a:p>
            <a:pPr marL="502920" indent="-457200">
              <a:buFont typeface="+mj-lt"/>
              <a:buAutoNum type="arabicPeriod"/>
            </a:pPr>
            <a:r>
              <a:rPr lang="en-US" err="1"/>
              <a:t>Heartgard</a:t>
            </a:r>
            <a:r>
              <a:rPr lang="en-US"/>
              <a:t> Plus for Sally</a:t>
            </a:r>
          </a:p>
        </p:txBody>
      </p:sp>
      <p:pic>
        <p:nvPicPr>
          <p:cNvPr id="2" name="Picture 3" descr="A brown and white dog lying on the ground&#10;&#10;Description generated with very high confidence">
            <a:extLst>
              <a:ext uri="{FF2B5EF4-FFF2-40B4-BE49-F238E27FC236}">
                <a16:creationId xmlns:a16="http://schemas.microsoft.com/office/drawing/2014/main" id="{26EE5E96-784A-4FA7-B115-863BBD14F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1960" y="3382215"/>
            <a:ext cx="3300692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16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DC809-6DA8-4256-B186-1BEE98FC2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407" y="3009900"/>
            <a:ext cx="9144000" cy="29907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Most customers have a general idea of what they are looking for. Our site has a search bar to make it easier for our customers to find what they need. </a:t>
            </a:r>
          </a:p>
          <a:p>
            <a:pPr>
              <a:buChar char="•"/>
            </a:pPr>
            <a:r>
              <a:rPr lang="en-US" dirty="0"/>
              <a:t>This search bar is located at the top of the homepage. </a:t>
            </a:r>
            <a:endParaRPr lang="en-US" dirty="0">
              <a:cs typeface="Calibri"/>
            </a:endParaRPr>
          </a:p>
          <a:p>
            <a:pPr>
              <a:buChar char="•"/>
            </a:pPr>
            <a:r>
              <a:rPr lang="en-US" dirty="0"/>
              <a:t>Auto suggestions will be provided based on what is being entered in order to avoid spelling errors of medication</a:t>
            </a:r>
            <a:endParaRPr lang="en-US" dirty="0">
              <a:cs typeface="Calibri"/>
            </a:endParaRPr>
          </a:p>
        </p:txBody>
      </p:sp>
      <p:pic>
        <p:nvPicPr>
          <p:cNvPr id="2" name="Picture 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65E7DFC1-E725-4AB7-AF05-28F14DED5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1216" y="2049955"/>
            <a:ext cx="5335751" cy="62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061510-4A14-4882-A425-159EB4F6F2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" indent="0">
              <a:buNone/>
            </a:pPr>
            <a:r>
              <a:rPr lang="en-US" dirty="0"/>
              <a:t>There are two types of search methods:</a:t>
            </a:r>
          </a:p>
          <a:p>
            <a:pPr algn="just">
              <a:buChar char="•"/>
            </a:pPr>
            <a:r>
              <a:rPr lang="en-US" dirty="0"/>
              <a:t>General searches are wide searches that need to be broken down to smaller categories.</a:t>
            </a:r>
            <a:endParaRPr lang="en-US" dirty="0">
              <a:cs typeface="Calibri"/>
            </a:endParaRPr>
          </a:p>
          <a:p>
            <a:pPr algn="just">
              <a:buChar char="•"/>
            </a:pPr>
            <a:r>
              <a:rPr lang="en-US" dirty="0"/>
              <a:t>Specific searches are for people looking for a specific product by name.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530047" y="1182813"/>
            <a:ext cx="297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General vs. Specific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B80F4C-5EA7-4159-9BF6-09965DF83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6732484"/>
              </p:ext>
            </p:extLst>
          </p:nvPr>
        </p:nvGraphicFramePr>
        <p:xfrm>
          <a:off x="3426861" y="4348606"/>
          <a:ext cx="5922195" cy="148336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2968374">
                  <a:extLst>
                    <a:ext uri="{9D8B030D-6E8A-4147-A177-3AD203B41FA5}">
                      <a16:colId xmlns:a16="http://schemas.microsoft.com/office/drawing/2014/main" val="1695874960"/>
                    </a:ext>
                  </a:extLst>
                </a:gridCol>
                <a:gridCol w="2953821">
                  <a:extLst>
                    <a:ext uri="{9D8B030D-6E8A-4147-A177-3AD203B41FA5}">
                      <a16:colId xmlns:a16="http://schemas.microsoft.com/office/drawing/2014/main" val="15024923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General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Specific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521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Dog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Taste of the Wild Lamb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567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Vaccines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Canine Spectra 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3279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Heartworm Preventative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/>
                        <a:t>Heartgard</a:t>
                      </a:r>
                      <a:r>
                        <a:rPr lang="en-US"/>
                        <a:t> Plus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422034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D61ACE0-9A2F-4090-9D60-ED3B02E9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526" y="1716046"/>
            <a:ext cx="3943993" cy="262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1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6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488950" y="1204663"/>
            <a:ext cx="29795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General vs. Specific 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2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6FB5BBE-271E-4839-9D88-EEE657FC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5" y="1630191"/>
            <a:ext cx="4661336" cy="4718722"/>
          </a:xfrm>
          <a:prstGeom prst="rect">
            <a:avLst/>
          </a:prstGeom>
        </p:spPr>
      </p:pic>
      <p:pic>
        <p:nvPicPr>
          <p:cNvPr id="9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8EF7E4-ADC6-4B4D-A3E3-F25D8A52D7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64" r="11576" b="-184"/>
          <a:stretch/>
        </p:blipFill>
        <p:spPr>
          <a:xfrm>
            <a:off x="6055710" y="1629313"/>
            <a:ext cx="4720739" cy="470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617381" y="1047705"/>
            <a:ext cx="2979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General </a:t>
            </a:r>
            <a:r>
              <a:rPr lang="en-US" err="1">
                <a:solidFill>
                  <a:schemeClr val="bg1"/>
                </a:solidFill>
              </a:rPr>
              <a:t>vs</a:t>
            </a:r>
            <a:r>
              <a:rPr lang="en-US">
                <a:solidFill>
                  <a:schemeClr val="bg1"/>
                </a:solidFill>
              </a:rPr>
              <a:t> Specific 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>
          <a:xfrm>
            <a:off x="1452650" y="228897"/>
            <a:ext cx="9144000" cy="1143000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/>
              <a:t>Search Function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1BBBA7-A24E-4F3E-80B4-540177FB0E07}"/>
              </a:ext>
            </a:extLst>
          </p:cNvPr>
          <p:cNvSpPr txBox="1"/>
          <p:nvPr/>
        </p:nvSpPr>
        <p:spPr>
          <a:xfrm>
            <a:off x="4488950" y="1019167"/>
            <a:ext cx="297950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General vs. Specific </a:t>
            </a:r>
          </a:p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A7C8A54-2021-4AD4-A28F-D80D99017D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53931" y="1447029"/>
            <a:ext cx="4846144" cy="4883350"/>
          </a:xfrm>
          <a:prstGeom prst="rect">
            <a:avLst/>
          </a:prstGeom>
        </p:spPr>
      </p:pic>
      <p:pic>
        <p:nvPicPr>
          <p:cNvPr id="10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2ED67F0-5DC1-4A1B-BF89-EBF0B3B49E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53" t="65" r="25573" b="-195"/>
          <a:stretch/>
        </p:blipFill>
        <p:spPr>
          <a:xfrm>
            <a:off x="6367517" y="1450601"/>
            <a:ext cx="4229745" cy="514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46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ealth Fitness 16x9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lth and fitness presentation (widescreen).potx" id="{ABFD658B-2256-413B-9244-0F977A0B2D12}" vid="{E4CB021D-C859-4C82-BDBB-2F2FACCF0D80}"/>
    </a:ext>
  </a:extLst>
</a:theme>
</file>

<file path=ppt/theme/theme2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HealthFitness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87A91B"/>
      </a:accent1>
      <a:accent2>
        <a:srgbClr val="FBCE11"/>
      </a:accent2>
      <a:accent3>
        <a:srgbClr val="446ED8"/>
      </a:accent3>
      <a:accent4>
        <a:srgbClr val="9D22E2"/>
      </a:accent4>
      <a:accent5>
        <a:srgbClr val="FE9E00"/>
      </a:accent5>
      <a:accent6>
        <a:srgbClr val="DF5327"/>
      </a:accent6>
      <a:hlink>
        <a:srgbClr val="446ED8"/>
      </a:hlink>
      <a:folHlink>
        <a:srgbClr val="828282"/>
      </a:folHlink>
    </a:clrScheme>
    <a:fontScheme name="Calibri Light">
      <a:majorFont>
        <a:latin typeface="Calibri Light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Health and fitness presentation (widescreen)</Template>
  <Application>Microsoft Office PowerPoint</Application>
  <PresentationFormat>Widescreen</PresentationFormat>
  <Slides>53</Slides>
  <Notes>43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Health Fitness 16x9</vt:lpstr>
      <vt:lpstr>Website tour</vt:lpstr>
      <vt:lpstr>Website Structure </vt:lpstr>
      <vt:lpstr>Homepage intro</vt:lpstr>
      <vt:lpstr>Tabs and Categories</vt:lpstr>
      <vt:lpstr>Tabs and Categories</vt:lpstr>
      <vt:lpstr>Search Function</vt:lpstr>
      <vt:lpstr>Search Function</vt:lpstr>
      <vt:lpstr>Search Function</vt:lpstr>
      <vt:lpstr>Search Function</vt:lpstr>
      <vt:lpstr>Search Function</vt:lpstr>
      <vt:lpstr>Search Function</vt:lpstr>
      <vt:lpstr>Page BreakDown </vt:lpstr>
      <vt:lpstr>Product page Intro</vt:lpstr>
      <vt:lpstr>Product Details</vt:lpstr>
      <vt:lpstr>Icons</vt:lpstr>
      <vt:lpstr>Suggestions and Alternatives</vt:lpstr>
      <vt:lpstr>Product Table</vt:lpstr>
      <vt:lpstr>Tabs</vt:lpstr>
      <vt:lpstr>Dropdown Menus</vt:lpstr>
      <vt:lpstr>Tabs</vt:lpstr>
      <vt:lpstr>Tabs</vt:lpstr>
      <vt:lpstr>Tabs</vt:lpstr>
      <vt:lpstr>Tabs</vt:lpstr>
      <vt:lpstr>Tabs</vt:lpstr>
      <vt:lpstr>Placing a web order 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How to place an order</vt:lpstr>
      <vt:lpstr>Shipping GuideLines</vt:lpstr>
      <vt:lpstr>Shipping Guidelines</vt:lpstr>
      <vt:lpstr>Shipping Guidelines</vt:lpstr>
      <vt:lpstr>Shipping Guidelines</vt:lpstr>
      <vt:lpstr>Shipping Guidelines</vt:lpstr>
      <vt:lpstr>Payment Guidelines</vt:lpstr>
      <vt:lpstr>Payment Guidelines </vt:lpstr>
      <vt:lpstr>Placing a web order </vt:lpstr>
      <vt:lpstr>How to place an order</vt:lpstr>
      <vt:lpstr>How to place an order</vt:lpstr>
      <vt:lpstr>How to place an order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tour</dc:title>
  <dc:creator>CustomerCare</dc:creator>
  <cp:revision>125</cp:revision>
  <dcterms:created xsi:type="dcterms:W3CDTF">2018-07-18T15:52:12Z</dcterms:created>
  <dcterms:modified xsi:type="dcterms:W3CDTF">2019-05-10T17:46:24Z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